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74" r:id="rId3"/>
    <p:sldId id="257" r:id="rId4"/>
    <p:sldId id="291" r:id="rId5"/>
    <p:sldId id="258" r:id="rId6"/>
    <p:sldId id="272" r:id="rId7"/>
    <p:sldId id="260" r:id="rId8"/>
    <p:sldId id="261" r:id="rId9"/>
    <p:sldId id="273" r:id="rId10"/>
    <p:sldId id="263" r:id="rId11"/>
    <p:sldId id="264" r:id="rId12"/>
    <p:sldId id="265" r:id="rId13"/>
    <p:sldId id="266" r:id="rId14"/>
    <p:sldId id="268" r:id="rId15"/>
    <p:sldId id="282" r:id="rId16"/>
    <p:sldId id="283" r:id="rId17"/>
    <p:sldId id="284" r:id="rId18"/>
    <p:sldId id="285" r:id="rId19"/>
    <p:sldId id="286" r:id="rId20"/>
    <p:sldId id="287" r:id="rId21"/>
    <p:sldId id="289" r:id="rId22"/>
    <p:sldId id="290" r:id="rId23"/>
    <p:sldId id="292" r:id="rId24"/>
    <p:sldId id="267" r:id="rId25"/>
    <p:sldId id="281" r:id="rId26"/>
    <p:sldId id="269" r:id="rId27"/>
    <p:sldId id="270" r:id="rId28"/>
    <p:sldId id="275" r:id="rId29"/>
    <p:sldId id="277" r:id="rId30"/>
    <p:sldId id="278" r:id="rId31"/>
    <p:sldId id="279" r:id="rId32"/>
    <p:sldId id="280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79" autoAdjust="0"/>
  </p:normalViewPr>
  <p:slideViewPr>
    <p:cSldViewPr snapToGrid="0" snapToObjects="1">
      <p:cViewPr varScale="1">
        <p:scale>
          <a:sx n="55" d="100"/>
          <a:sy n="55" d="100"/>
        </p:scale>
        <p:origin x="1072" y="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mailto:golangda@gmail.com" TargetMode="External"/><Relationship Id="rId1" Type="http://schemas.openxmlformats.org/officeDocument/2006/relationships/hyperlink" Target="http://www.linkedin.com/in/rahulsidpatil" TargetMode="External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mailto:golangda@gmail.com" TargetMode="External"/><Relationship Id="rId1" Type="http://schemas.openxmlformats.org/officeDocument/2006/relationships/hyperlink" Target="http://www.linkedin.com/in/rahulsidpatil" TargetMode="External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BED0F8-589D-4EF6-81D8-191562457944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BA8C02-0A2E-497C-945A-7D5DD7720D12}">
      <dgm:prSet/>
      <dgm:spPr/>
      <dgm:t>
        <a:bodyPr/>
        <a:lstStyle/>
        <a:p>
          <a:r>
            <a:rPr lang="en-IN" b="1"/>
            <a:t>Rahul Sid Patil</a:t>
          </a:r>
          <a:endParaRPr lang="en-US"/>
        </a:p>
      </dgm:t>
    </dgm:pt>
    <dgm:pt modelId="{F80DE3AE-D59F-48AF-974F-6E8C9888FCC4}" type="parTrans" cxnId="{EA729840-CA72-49D7-93B6-A718B973E7D7}">
      <dgm:prSet/>
      <dgm:spPr/>
      <dgm:t>
        <a:bodyPr/>
        <a:lstStyle/>
        <a:p>
          <a:endParaRPr lang="en-US"/>
        </a:p>
      </dgm:t>
    </dgm:pt>
    <dgm:pt modelId="{DB652C91-8951-4F94-BA9D-7463C614E493}" type="sibTrans" cxnId="{EA729840-CA72-49D7-93B6-A718B973E7D7}">
      <dgm:prSet/>
      <dgm:spPr/>
      <dgm:t>
        <a:bodyPr/>
        <a:lstStyle/>
        <a:p>
          <a:endParaRPr lang="en-US"/>
        </a:p>
      </dgm:t>
    </dgm:pt>
    <dgm:pt modelId="{6BEAE2C9-1ED9-4B44-93D4-10CA628D9A6E}">
      <dgm:prSet/>
      <dgm:spPr/>
      <dgm:t>
        <a:bodyPr/>
        <a:lstStyle/>
        <a:p>
          <a:r>
            <a:rPr lang="en-IN"/>
            <a:t>Lead Software Engineer @ EPAM Systems</a:t>
          </a:r>
          <a:endParaRPr lang="en-US"/>
        </a:p>
      </dgm:t>
    </dgm:pt>
    <dgm:pt modelId="{99379DF1-BC60-4323-B1D4-959BDEBB872E}" type="parTrans" cxnId="{7BAAA300-E15A-4F2D-8F41-ED659176EF03}">
      <dgm:prSet/>
      <dgm:spPr/>
      <dgm:t>
        <a:bodyPr/>
        <a:lstStyle/>
        <a:p>
          <a:endParaRPr lang="en-US"/>
        </a:p>
      </dgm:t>
    </dgm:pt>
    <dgm:pt modelId="{EAFE0DA8-FE3A-40F6-9B3F-D3F1B914B98B}" type="sibTrans" cxnId="{7BAAA300-E15A-4F2D-8F41-ED659176EF03}">
      <dgm:prSet/>
      <dgm:spPr/>
      <dgm:t>
        <a:bodyPr/>
        <a:lstStyle/>
        <a:p>
          <a:endParaRPr lang="en-US"/>
        </a:p>
      </dgm:t>
    </dgm:pt>
    <dgm:pt modelId="{B1329EA9-0732-451D-B43F-8A751DAAEA8A}">
      <dgm:prSet/>
      <dgm:spPr/>
      <dgm:t>
        <a:bodyPr/>
        <a:lstStyle/>
        <a:p>
          <a:r>
            <a:rPr lang="en-IN"/>
            <a:t>Head of Golang Community, EPAM India</a:t>
          </a:r>
          <a:endParaRPr lang="en-US"/>
        </a:p>
      </dgm:t>
    </dgm:pt>
    <dgm:pt modelId="{43D99537-B6CB-41EF-A7C4-CC9BD3D35FEA}" type="parTrans" cxnId="{E007D70E-511B-403D-A073-3B23FCFAAB4F}">
      <dgm:prSet/>
      <dgm:spPr/>
      <dgm:t>
        <a:bodyPr/>
        <a:lstStyle/>
        <a:p>
          <a:endParaRPr lang="en-US"/>
        </a:p>
      </dgm:t>
    </dgm:pt>
    <dgm:pt modelId="{C1424857-C1BA-487B-8237-5248C2CF98EB}" type="sibTrans" cxnId="{E007D70E-511B-403D-A073-3B23FCFAAB4F}">
      <dgm:prSet/>
      <dgm:spPr/>
      <dgm:t>
        <a:bodyPr/>
        <a:lstStyle/>
        <a:p>
          <a:endParaRPr lang="en-US"/>
        </a:p>
      </dgm:t>
    </dgm:pt>
    <dgm:pt modelId="{0CBC07E6-F2B8-4700-BCA2-352E30619612}">
      <dgm:prSet/>
      <dgm:spPr/>
      <dgm:t>
        <a:bodyPr/>
        <a:lstStyle/>
        <a:p>
          <a:r>
            <a:rPr lang="en-IN"/>
            <a:t>12+ years of experience in backend engineering</a:t>
          </a:r>
          <a:endParaRPr lang="en-US"/>
        </a:p>
      </dgm:t>
    </dgm:pt>
    <dgm:pt modelId="{C3C8CEDF-6B78-44A2-B48E-C3F6DBEE23F5}" type="parTrans" cxnId="{A1DC5139-4EC0-461F-A46F-BB08B5AF65D1}">
      <dgm:prSet/>
      <dgm:spPr/>
      <dgm:t>
        <a:bodyPr/>
        <a:lstStyle/>
        <a:p>
          <a:endParaRPr lang="en-US"/>
        </a:p>
      </dgm:t>
    </dgm:pt>
    <dgm:pt modelId="{C15C00BC-5C94-4683-9C54-609335D56A6F}" type="sibTrans" cxnId="{A1DC5139-4EC0-461F-A46F-BB08B5AF65D1}">
      <dgm:prSet/>
      <dgm:spPr/>
      <dgm:t>
        <a:bodyPr/>
        <a:lstStyle/>
        <a:p>
          <a:endParaRPr lang="en-US"/>
        </a:p>
      </dgm:t>
    </dgm:pt>
    <dgm:pt modelId="{8ECEADE0-9358-4931-8F12-3C01953293E9}">
      <dgm:prSet/>
      <dgm:spPr/>
      <dgm:t>
        <a:bodyPr/>
        <a:lstStyle/>
        <a:p>
          <a:r>
            <a:rPr lang="en-IN"/>
            <a:t>Specialized in Golang, Kubernetes, Kafka, and cloud-native systems</a:t>
          </a:r>
          <a:endParaRPr lang="en-US"/>
        </a:p>
      </dgm:t>
    </dgm:pt>
    <dgm:pt modelId="{37F0487C-585E-4839-9B9D-E0D0CD8087E8}" type="parTrans" cxnId="{5C97B53D-2CA6-4C91-A52D-7A450B94AA97}">
      <dgm:prSet/>
      <dgm:spPr/>
      <dgm:t>
        <a:bodyPr/>
        <a:lstStyle/>
        <a:p>
          <a:endParaRPr lang="en-US"/>
        </a:p>
      </dgm:t>
    </dgm:pt>
    <dgm:pt modelId="{463C95D8-C912-4FB2-A0B5-56D8374B068E}" type="sibTrans" cxnId="{5C97B53D-2CA6-4C91-A52D-7A450B94AA97}">
      <dgm:prSet/>
      <dgm:spPr/>
      <dgm:t>
        <a:bodyPr/>
        <a:lstStyle/>
        <a:p>
          <a:endParaRPr lang="en-US"/>
        </a:p>
      </dgm:t>
    </dgm:pt>
    <dgm:pt modelId="{1BE702A3-8131-4519-8235-D1B882719185}">
      <dgm:prSet/>
      <dgm:spPr/>
      <dgm:t>
        <a:bodyPr/>
        <a:lstStyle/>
        <a:p>
          <a:r>
            <a:rPr lang="en-IN"/>
            <a:t>Author of upcoming book '</a:t>
          </a:r>
          <a:r>
            <a:rPr lang="en-IN" b="1"/>
            <a:t>Let Us Go Vol. 1- </a:t>
          </a:r>
          <a:r>
            <a:rPr lang="en-US" b="1"/>
            <a:t>A Complete Beginner’s Guide to Golang </a:t>
          </a:r>
          <a:r>
            <a:rPr lang="en-IN" b="1"/>
            <a:t>Programming and Development’</a:t>
          </a:r>
          <a:endParaRPr lang="en-US"/>
        </a:p>
      </dgm:t>
    </dgm:pt>
    <dgm:pt modelId="{B05B4D7B-DA0C-41C5-87E6-3E924FE1B326}" type="parTrans" cxnId="{A1316093-8DA2-406E-882D-D800845FC0CF}">
      <dgm:prSet/>
      <dgm:spPr/>
      <dgm:t>
        <a:bodyPr/>
        <a:lstStyle/>
        <a:p>
          <a:endParaRPr lang="en-US"/>
        </a:p>
      </dgm:t>
    </dgm:pt>
    <dgm:pt modelId="{BF770712-D3CF-42E2-A168-9B7FBF645AFC}" type="sibTrans" cxnId="{A1316093-8DA2-406E-882D-D800845FC0CF}">
      <dgm:prSet/>
      <dgm:spPr/>
      <dgm:t>
        <a:bodyPr/>
        <a:lstStyle/>
        <a:p>
          <a:endParaRPr lang="en-US"/>
        </a:p>
      </dgm:t>
    </dgm:pt>
    <dgm:pt modelId="{179EE78D-C9C5-4976-9C12-A2D3C9E7F4C0}">
      <dgm:prSet/>
      <dgm:spPr/>
      <dgm:t>
        <a:bodyPr/>
        <a:lstStyle/>
        <a:p>
          <a:r>
            <a:rPr lang="en-IN"/>
            <a:t>ech Speaker | Mentor | Open Source Contributor</a:t>
          </a:r>
          <a:endParaRPr lang="en-US"/>
        </a:p>
      </dgm:t>
    </dgm:pt>
    <dgm:pt modelId="{C4403485-3EF3-4163-AE5C-2BC43B09CE84}" type="parTrans" cxnId="{20413A23-392D-42DF-BA33-C1AB511B323B}">
      <dgm:prSet/>
      <dgm:spPr/>
      <dgm:t>
        <a:bodyPr/>
        <a:lstStyle/>
        <a:p>
          <a:endParaRPr lang="en-US"/>
        </a:p>
      </dgm:t>
    </dgm:pt>
    <dgm:pt modelId="{626E9DE4-8DD6-4C83-8A9B-E935D3A5F67B}" type="sibTrans" cxnId="{20413A23-392D-42DF-BA33-C1AB511B323B}">
      <dgm:prSet/>
      <dgm:spPr/>
      <dgm:t>
        <a:bodyPr/>
        <a:lstStyle/>
        <a:p>
          <a:endParaRPr lang="en-US"/>
        </a:p>
      </dgm:t>
    </dgm:pt>
    <dgm:pt modelId="{DEE23311-601F-43CA-9DFC-1DD247A0C23F}">
      <dgm:prSet/>
      <dgm:spPr/>
      <dgm:t>
        <a:bodyPr/>
        <a:lstStyle/>
        <a:p>
          <a:r>
            <a:rPr lang="en-US"/>
            <a:t>LinkedIn: </a:t>
          </a:r>
          <a:r>
            <a:rPr lang="en-IN" b="0" i="0">
              <a:hlinkClick xmlns:r="http://schemas.openxmlformats.org/officeDocument/2006/relationships" r:id="rId1"/>
            </a:rPr>
            <a:t>www.linkedin.com/in/rahulsidpatil</a:t>
          </a:r>
          <a:endParaRPr lang="en-US"/>
        </a:p>
      </dgm:t>
    </dgm:pt>
    <dgm:pt modelId="{2A730A10-15C3-42DC-B033-31FA7B169006}" type="parTrans" cxnId="{C3D39143-8CF5-4AB0-9C8D-DCF57B374D05}">
      <dgm:prSet/>
      <dgm:spPr/>
      <dgm:t>
        <a:bodyPr/>
        <a:lstStyle/>
        <a:p>
          <a:endParaRPr lang="en-US"/>
        </a:p>
      </dgm:t>
    </dgm:pt>
    <dgm:pt modelId="{F8FD90F6-17F2-4B05-810D-C5CCF073F15E}" type="sibTrans" cxnId="{C3D39143-8CF5-4AB0-9C8D-DCF57B374D05}">
      <dgm:prSet/>
      <dgm:spPr/>
      <dgm:t>
        <a:bodyPr/>
        <a:lstStyle/>
        <a:p>
          <a:endParaRPr lang="en-US"/>
        </a:p>
      </dgm:t>
    </dgm:pt>
    <dgm:pt modelId="{C40DAD5F-199D-4E81-BD19-25947A3B7ED0}">
      <dgm:prSet/>
      <dgm:spPr/>
      <dgm:t>
        <a:bodyPr/>
        <a:lstStyle/>
        <a:p>
          <a:r>
            <a:rPr lang="en-US"/>
            <a:t>Contact: </a:t>
          </a:r>
          <a:r>
            <a:rPr lang="en-IN">
              <a:hlinkClick xmlns:r="http://schemas.openxmlformats.org/officeDocument/2006/relationships" r:id="rId2"/>
            </a:rPr>
            <a:t>golangda@</a:t>
          </a:r>
          <a:r>
            <a:rPr lang="en-US">
              <a:hlinkClick xmlns:r="http://schemas.openxmlformats.org/officeDocument/2006/relationships" r:id="rId2"/>
            </a:rPr>
            <a:t>gmail.com</a:t>
          </a:r>
          <a:endParaRPr lang="en-US"/>
        </a:p>
      </dgm:t>
    </dgm:pt>
    <dgm:pt modelId="{427F18B0-E0A5-4928-8BBE-397DF121D100}" type="parTrans" cxnId="{52B8581D-61D9-4D0E-8D2E-50E686400CAE}">
      <dgm:prSet/>
      <dgm:spPr/>
      <dgm:t>
        <a:bodyPr/>
        <a:lstStyle/>
        <a:p>
          <a:endParaRPr lang="en-US"/>
        </a:p>
      </dgm:t>
    </dgm:pt>
    <dgm:pt modelId="{79655CD9-07A5-4ADE-AD0B-38EE9AAB4427}" type="sibTrans" cxnId="{52B8581D-61D9-4D0E-8D2E-50E686400CAE}">
      <dgm:prSet/>
      <dgm:spPr/>
      <dgm:t>
        <a:bodyPr/>
        <a:lstStyle/>
        <a:p>
          <a:endParaRPr lang="en-US"/>
        </a:p>
      </dgm:t>
    </dgm:pt>
    <dgm:pt modelId="{9EE4401F-C27A-4B8F-AD2A-F71BA84F6FE2}" type="pres">
      <dgm:prSet presAssocID="{00BED0F8-589D-4EF6-81D8-191562457944}" presName="vert0" presStyleCnt="0">
        <dgm:presLayoutVars>
          <dgm:dir/>
          <dgm:animOne val="branch"/>
          <dgm:animLvl val="lvl"/>
        </dgm:presLayoutVars>
      </dgm:prSet>
      <dgm:spPr/>
    </dgm:pt>
    <dgm:pt modelId="{0A035EEA-0C4D-4293-8D7E-3974FCA82FC1}" type="pres">
      <dgm:prSet presAssocID="{49BA8C02-0A2E-497C-945A-7D5DD7720D12}" presName="thickLine" presStyleLbl="alignNode1" presStyleIdx="0" presStyleCnt="9"/>
      <dgm:spPr/>
    </dgm:pt>
    <dgm:pt modelId="{766BC9FD-B379-4A50-B1DE-0AA1384E5EA5}" type="pres">
      <dgm:prSet presAssocID="{49BA8C02-0A2E-497C-945A-7D5DD7720D12}" presName="horz1" presStyleCnt="0"/>
      <dgm:spPr/>
    </dgm:pt>
    <dgm:pt modelId="{7EF1A0BD-929C-4D07-8703-397619557752}" type="pres">
      <dgm:prSet presAssocID="{49BA8C02-0A2E-497C-945A-7D5DD7720D12}" presName="tx1" presStyleLbl="revTx" presStyleIdx="0" presStyleCnt="9"/>
      <dgm:spPr/>
    </dgm:pt>
    <dgm:pt modelId="{172F1F34-3189-42F6-A8F2-C44912CB9FC1}" type="pres">
      <dgm:prSet presAssocID="{49BA8C02-0A2E-497C-945A-7D5DD7720D12}" presName="vert1" presStyleCnt="0"/>
      <dgm:spPr/>
    </dgm:pt>
    <dgm:pt modelId="{34CB0F1C-0C06-45DD-BA0E-10219DEBDB97}" type="pres">
      <dgm:prSet presAssocID="{6BEAE2C9-1ED9-4B44-93D4-10CA628D9A6E}" presName="thickLine" presStyleLbl="alignNode1" presStyleIdx="1" presStyleCnt="9"/>
      <dgm:spPr/>
    </dgm:pt>
    <dgm:pt modelId="{2FA999FD-69A5-4D64-ABE6-8A3620928C03}" type="pres">
      <dgm:prSet presAssocID="{6BEAE2C9-1ED9-4B44-93D4-10CA628D9A6E}" presName="horz1" presStyleCnt="0"/>
      <dgm:spPr/>
    </dgm:pt>
    <dgm:pt modelId="{1E19B8C6-8997-4118-93DC-2D88AC52AA59}" type="pres">
      <dgm:prSet presAssocID="{6BEAE2C9-1ED9-4B44-93D4-10CA628D9A6E}" presName="tx1" presStyleLbl="revTx" presStyleIdx="1" presStyleCnt="9"/>
      <dgm:spPr/>
    </dgm:pt>
    <dgm:pt modelId="{3DBDDD49-488E-4FA5-800E-4E0AEC3A15D1}" type="pres">
      <dgm:prSet presAssocID="{6BEAE2C9-1ED9-4B44-93D4-10CA628D9A6E}" presName="vert1" presStyleCnt="0"/>
      <dgm:spPr/>
    </dgm:pt>
    <dgm:pt modelId="{0CD7FD22-42E2-4399-98A8-D99D0F6888D8}" type="pres">
      <dgm:prSet presAssocID="{B1329EA9-0732-451D-B43F-8A751DAAEA8A}" presName="thickLine" presStyleLbl="alignNode1" presStyleIdx="2" presStyleCnt="9"/>
      <dgm:spPr/>
    </dgm:pt>
    <dgm:pt modelId="{1A029B1F-A693-4349-824D-06502E820BA6}" type="pres">
      <dgm:prSet presAssocID="{B1329EA9-0732-451D-B43F-8A751DAAEA8A}" presName="horz1" presStyleCnt="0"/>
      <dgm:spPr/>
    </dgm:pt>
    <dgm:pt modelId="{00040531-7EAD-4DBD-B39F-B00F4E4DF800}" type="pres">
      <dgm:prSet presAssocID="{B1329EA9-0732-451D-B43F-8A751DAAEA8A}" presName="tx1" presStyleLbl="revTx" presStyleIdx="2" presStyleCnt="9"/>
      <dgm:spPr/>
    </dgm:pt>
    <dgm:pt modelId="{02C363A5-1CFC-416C-B647-240FC8184A0F}" type="pres">
      <dgm:prSet presAssocID="{B1329EA9-0732-451D-B43F-8A751DAAEA8A}" presName="vert1" presStyleCnt="0"/>
      <dgm:spPr/>
    </dgm:pt>
    <dgm:pt modelId="{F256ED0B-A281-44E6-8B47-6C5AF77EF0EE}" type="pres">
      <dgm:prSet presAssocID="{0CBC07E6-F2B8-4700-BCA2-352E30619612}" presName="thickLine" presStyleLbl="alignNode1" presStyleIdx="3" presStyleCnt="9"/>
      <dgm:spPr/>
    </dgm:pt>
    <dgm:pt modelId="{91D486FA-05CE-4634-A94A-5457E0AD3130}" type="pres">
      <dgm:prSet presAssocID="{0CBC07E6-F2B8-4700-BCA2-352E30619612}" presName="horz1" presStyleCnt="0"/>
      <dgm:spPr/>
    </dgm:pt>
    <dgm:pt modelId="{4FD16E52-E6CA-499F-8DA9-72D9233F614F}" type="pres">
      <dgm:prSet presAssocID="{0CBC07E6-F2B8-4700-BCA2-352E30619612}" presName="tx1" presStyleLbl="revTx" presStyleIdx="3" presStyleCnt="9"/>
      <dgm:spPr/>
    </dgm:pt>
    <dgm:pt modelId="{A96184AD-70A2-44C4-963B-CD225CDB4348}" type="pres">
      <dgm:prSet presAssocID="{0CBC07E6-F2B8-4700-BCA2-352E30619612}" presName="vert1" presStyleCnt="0"/>
      <dgm:spPr/>
    </dgm:pt>
    <dgm:pt modelId="{B3D97A94-1374-4C2B-B8A4-A2B423E36AD5}" type="pres">
      <dgm:prSet presAssocID="{8ECEADE0-9358-4931-8F12-3C01953293E9}" presName="thickLine" presStyleLbl="alignNode1" presStyleIdx="4" presStyleCnt="9"/>
      <dgm:spPr/>
    </dgm:pt>
    <dgm:pt modelId="{8DE3D128-4D6F-4F4C-BEC3-A5B94F95C691}" type="pres">
      <dgm:prSet presAssocID="{8ECEADE0-9358-4931-8F12-3C01953293E9}" presName="horz1" presStyleCnt="0"/>
      <dgm:spPr/>
    </dgm:pt>
    <dgm:pt modelId="{77AC8773-6C74-4319-84F5-E23726CEF0A2}" type="pres">
      <dgm:prSet presAssocID="{8ECEADE0-9358-4931-8F12-3C01953293E9}" presName="tx1" presStyleLbl="revTx" presStyleIdx="4" presStyleCnt="9"/>
      <dgm:spPr/>
    </dgm:pt>
    <dgm:pt modelId="{FE66C0A5-78B2-406E-93DD-E9497523620A}" type="pres">
      <dgm:prSet presAssocID="{8ECEADE0-9358-4931-8F12-3C01953293E9}" presName="vert1" presStyleCnt="0"/>
      <dgm:spPr/>
    </dgm:pt>
    <dgm:pt modelId="{673E07CC-62DC-46B2-A82D-7F813DC8714F}" type="pres">
      <dgm:prSet presAssocID="{1BE702A3-8131-4519-8235-D1B882719185}" presName="thickLine" presStyleLbl="alignNode1" presStyleIdx="5" presStyleCnt="9"/>
      <dgm:spPr/>
    </dgm:pt>
    <dgm:pt modelId="{6EB5538B-1503-4866-97EC-67E24F14C840}" type="pres">
      <dgm:prSet presAssocID="{1BE702A3-8131-4519-8235-D1B882719185}" presName="horz1" presStyleCnt="0"/>
      <dgm:spPr/>
    </dgm:pt>
    <dgm:pt modelId="{5B5CF6C4-00EB-43EE-AC80-2DAED0E2C5F3}" type="pres">
      <dgm:prSet presAssocID="{1BE702A3-8131-4519-8235-D1B882719185}" presName="tx1" presStyleLbl="revTx" presStyleIdx="5" presStyleCnt="9"/>
      <dgm:spPr/>
    </dgm:pt>
    <dgm:pt modelId="{C05EB969-AEEC-4B86-8BE9-5D66222DEEA1}" type="pres">
      <dgm:prSet presAssocID="{1BE702A3-8131-4519-8235-D1B882719185}" presName="vert1" presStyleCnt="0"/>
      <dgm:spPr/>
    </dgm:pt>
    <dgm:pt modelId="{7764B390-4332-4D47-A3B4-3FC3B6FD4A52}" type="pres">
      <dgm:prSet presAssocID="{179EE78D-C9C5-4976-9C12-A2D3C9E7F4C0}" presName="thickLine" presStyleLbl="alignNode1" presStyleIdx="6" presStyleCnt="9"/>
      <dgm:spPr/>
    </dgm:pt>
    <dgm:pt modelId="{277F27B0-86FF-46E5-AEE0-E11EF78D7710}" type="pres">
      <dgm:prSet presAssocID="{179EE78D-C9C5-4976-9C12-A2D3C9E7F4C0}" presName="horz1" presStyleCnt="0"/>
      <dgm:spPr/>
    </dgm:pt>
    <dgm:pt modelId="{BB5C51D0-D752-4DDC-BFCE-663AF35D28A3}" type="pres">
      <dgm:prSet presAssocID="{179EE78D-C9C5-4976-9C12-A2D3C9E7F4C0}" presName="tx1" presStyleLbl="revTx" presStyleIdx="6" presStyleCnt="9"/>
      <dgm:spPr/>
    </dgm:pt>
    <dgm:pt modelId="{EF0AEF24-A67C-4395-8396-7BCD9CEB54D0}" type="pres">
      <dgm:prSet presAssocID="{179EE78D-C9C5-4976-9C12-A2D3C9E7F4C0}" presName="vert1" presStyleCnt="0"/>
      <dgm:spPr/>
    </dgm:pt>
    <dgm:pt modelId="{C4FEA5DC-EFC2-45BD-B66E-698019B8AD23}" type="pres">
      <dgm:prSet presAssocID="{DEE23311-601F-43CA-9DFC-1DD247A0C23F}" presName="thickLine" presStyleLbl="alignNode1" presStyleIdx="7" presStyleCnt="9"/>
      <dgm:spPr/>
    </dgm:pt>
    <dgm:pt modelId="{431F9C73-A841-4B55-A7F6-B2F7EF70F3B0}" type="pres">
      <dgm:prSet presAssocID="{DEE23311-601F-43CA-9DFC-1DD247A0C23F}" presName="horz1" presStyleCnt="0"/>
      <dgm:spPr/>
    </dgm:pt>
    <dgm:pt modelId="{6531E8D6-0DA5-4985-9606-252ED7E77F1E}" type="pres">
      <dgm:prSet presAssocID="{DEE23311-601F-43CA-9DFC-1DD247A0C23F}" presName="tx1" presStyleLbl="revTx" presStyleIdx="7" presStyleCnt="9"/>
      <dgm:spPr/>
    </dgm:pt>
    <dgm:pt modelId="{E6E8FE96-E0DB-4764-B0D8-C067D5257387}" type="pres">
      <dgm:prSet presAssocID="{DEE23311-601F-43CA-9DFC-1DD247A0C23F}" presName="vert1" presStyleCnt="0"/>
      <dgm:spPr/>
    </dgm:pt>
    <dgm:pt modelId="{ED0DE519-A9D6-4745-9EBE-7D54812B3DFA}" type="pres">
      <dgm:prSet presAssocID="{C40DAD5F-199D-4E81-BD19-25947A3B7ED0}" presName="thickLine" presStyleLbl="alignNode1" presStyleIdx="8" presStyleCnt="9"/>
      <dgm:spPr/>
    </dgm:pt>
    <dgm:pt modelId="{D1685A06-3746-4BD8-84E5-47B82FD72DDD}" type="pres">
      <dgm:prSet presAssocID="{C40DAD5F-199D-4E81-BD19-25947A3B7ED0}" presName="horz1" presStyleCnt="0"/>
      <dgm:spPr/>
    </dgm:pt>
    <dgm:pt modelId="{051954D7-F9DA-4F8F-B90B-DD9D906D2603}" type="pres">
      <dgm:prSet presAssocID="{C40DAD5F-199D-4E81-BD19-25947A3B7ED0}" presName="tx1" presStyleLbl="revTx" presStyleIdx="8" presStyleCnt="9"/>
      <dgm:spPr/>
    </dgm:pt>
    <dgm:pt modelId="{9F03A4DC-8F94-44BB-A9ED-7D51371607C7}" type="pres">
      <dgm:prSet presAssocID="{C40DAD5F-199D-4E81-BD19-25947A3B7ED0}" presName="vert1" presStyleCnt="0"/>
      <dgm:spPr/>
    </dgm:pt>
  </dgm:ptLst>
  <dgm:cxnLst>
    <dgm:cxn modelId="{7BAAA300-E15A-4F2D-8F41-ED659176EF03}" srcId="{00BED0F8-589D-4EF6-81D8-191562457944}" destId="{6BEAE2C9-1ED9-4B44-93D4-10CA628D9A6E}" srcOrd="1" destOrd="0" parTransId="{99379DF1-BC60-4323-B1D4-959BDEBB872E}" sibTransId="{EAFE0DA8-FE3A-40F6-9B3F-D3F1B914B98B}"/>
    <dgm:cxn modelId="{95BEB10B-AD7D-4FEC-9F84-4D55EA52324E}" type="presOf" srcId="{B1329EA9-0732-451D-B43F-8A751DAAEA8A}" destId="{00040531-7EAD-4DBD-B39F-B00F4E4DF800}" srcOrd="0" destOrd="0" presId="urn:microsoft.com/office/officeart/2008/layout/LinedList"/>
    <dgm:cxn modelId="{E007D70E-511B-403D-A073-3B23FCFAAB4F}" srcId="{00BED0F8-589D-4EF6-81D8-191562457944}" destId="{B1329EA9-0732-451D-B43F-8A751DAAEA8A}" srcOrd="2" destOrd="0" parTransId="{43D99537-B6CB-41EF-A7C4-CC9BD3D35FEA}" sibTransId="{C1424857-C1BA-487B-8237-5248C2CF98EB}"/>
    <dgm:cxn modelId="{F908CD13-7E7F-4343-8DEE-0B7B0F947300}" type="presOf" srcId="{49BA8C02-0A2E-497C-945A-7D5DD7720D12}" destId="{7EF1A0BD-929C-4D07-8703-397619557752}" srcOrd="0" destOrd="0" presId="urn:microsoft.com/office/officeart/2008/layout/LinedList"/>
    <dgm:cxn modelId="{52B8581D-61D9-4D0E-8D2E-50E686400CAE}" srcId="{00BED0F8-589D-4EF6-81D8-191562457944}" destId="{C40DAD5F-199D-4E81-BD19-25947A3B7ED0}" srcOrd="8" destOrd="0" parTransId="{427F18B0-E0A5-4928-8BBE-397DF121D100}" sibTransId="{79655CD9-07A5-4ADE-AD0B-38EE9AAB4427}"/>
    <dgm:cxn modelId="{20413A23-392D-42DF-BA33-C1AB511B323B}" srcId="{00BED0F8-589D-4EF6-81D8-191562457944}" destId="{179EE78D-C9C5-4976-9C12-A2D3C9E7F4C0}" srcOrd="6" destOrd="0" parTransId="{C4403485-3EF3-4163-AE5C-2BC43B09CE84}" sibTransId="{626E9DE4-8DD6-4C83-8A9B-E935D3A5F67B}"/>
    <dgm:cxn modelId="{A1DC5139-4EC0-461F-A46F-BB08B5AF65D1}" srcId="{00BED0F8-589D-4EF6-81D8-191562457944}" destId="{0CBC07E6-F2B8-4700-BCA2-352E30619612}" srcOrd="3" destOrd="0" parTransId="{C3C8CEDF-6B78-44A2-B48E-C3F6DBEE23F5}" sibTransId="{C15C00BC-5C94-4683-9C54-609335D56A6F}"/>
    <dgm:cxn modelId="{5C97B53D-2CA6-4C91-A52D-7A450B94AA97}" srcId="{00BED0F8-589D-4EF6-81D8-191562457944}" destId="{8ECEADE0-9358-4931-8F12-3C01953293E9}" srcOrd="4" destOrd="0" parTransId="{37F0487C-585E-4839-9B9D-E0D0CD8087E8}" sibTransId="{463C95D8-C912-4FB2-A0B5-56D8374B068E}"/>
    <dgm:cxn modelId="{EA729840-CA72-49D7-93B6-A718B973E7D7}" srcId="{00BED0F8-589D-4EF6-81D8-191562457944}" destId="{49BA8C02-0A2E-497C-945A-7D5DD7720D12}" srcOrd="0" destOrd="0" parTransId="{F80DE3AE-D59F-48AF-974F-6E8C9888FCC4}" sibTransId="{DB652C91-8951-4F94-BA9D-7463C614E493}"/>
    <dgm:cxn modelId="{C3D39143-8CF5-4AB0-9C8D-DCF57B374D05}" srcId="{00BED0F8-589D-4EF6-81D8-191562457944}" destId="{DEE23311-601F-43CA-9DFC-1DD247A0C23F}" srcOrd="7" destOrd="0" parTransId="{2A730A10-15C3-42DC-B033-31FA7B169006}" sibTransId="{F8FD90F6-17F2-4B05-810D-C5CCF073F15E}"/>
    <dgm:cxn modelId="{2FC27369-0AC5-42EA-B8EC-2D86C689B3AD}" type="presOf" srcId="{0CBC07E6-F2B8-4700-BCA2-352E30619612}" destId="{4FD16E52-E6CA-499F-8DA9-72D9233F614F}" srcOrd="0" destOrd="0" presId="urn:microsoft.com/office/officeart/2008/layout/LinedList"/>
    <dgm:cxn modelId="{41BDBB59-68E5-4ED9-9717-8F0535825602}" type="presOf" srcId="{C40DAD5F-199D-4E81-BD19-25947A3B7ED0}" destId="{051954D7-F9DA-4F8F-B90B-DD9D906D2603}" srcOrd="0" destOrd="0" presId="urn:microsoft.com/office/officeart/2008/layout/LinedList"/>
    <dgm:cxn modelId="{940CBE59-7313-449A-AE34-5A276D983082}" type="presOf" srcId="{6BEAE2C9-1ED9-4B44-93D4-10CA628D9A6E}" destId="{1E19B8C6-8997-4118-93DC-2D88AC52AA59}" srcOrd="0" destOrd="0" presId="urn:microsoft.com/office/officeart/2008/layout/LinedList"/>
    <dgm:cxn modelId="{A1316093-8DA2-406E-882D-D800845FC0CF}" srcId="{00BED0F8-589D-4EF6-81D8-191562457944}" destId="{1BE702A3-8131-4519-8235-D1B882719185}" srcOrd="5" destOrd="0" parTransId="{B05B4D7B-DA0C-41C5-87E6-3E924FE1B326}" sibTransId="{BF770712-D3CF-42E2-A168-9B7FBF645AFC}"/>
    <dgm:cxn modelId="{DAD4409E-16D1-41DB-83A7-C88F4719C31A}" type="presOf" srcId="{8ECEADE0-9358-4931-8F12-3C01953293E9}" destId="{77AC8773-6C74-4319-84F5-E23726CEF0A2}" srcOrd="0" destOrd="0" presId="urn:microsoft.com/office/officeart/2008/layout/LinedList"/>
    <dgm:cxn modelId="{2BF715A8-B882-447E-82C9-8B32137343F8}" type="presOf" srcId="{00BED0F8-589D-4EF6-81D8-191562457944}" destId="{9EE4401F-C27A-4B8F-AD2A-F71BA84F6FE2}" srcOrd="0" destOrd="0" presId="urn:microsoft.com/office/officeart/2008/layout/LinedList"/>
    <dgm:cxn modelId="{ADB34BAA-AE33-42C2-BFA8-B70C9CC6138B}" type="presOf" srcId="{1BE702A3-8131-4519-8235-D1B882719185}" destId="{5B5CF6C4-00EB-43EE-AC80-2DAED0E2C5F3}" srcOrd="0" destOrd="0" presId="urn:microsoft.com/office/officeart/2008/layout/LinedList"/>
    <dgm:cxn modelId="{109D02AC-F71E-4701-86C9-AFF23F3B0BCC}" type="presOf" srcId="{DEE23311-601F-43CA-9DFC-1DD247A0C23F}" destId="{6531E8D6-0DA5-4985-9606-252ED7E77F1E}" srcOrd="0" destOrd="0" presId="urn:microsoft.com/office/officeart/2008/layout/LinedList"/>
    <dgm:cxn modelId="{D03D58FE-034E-4587-BC88-A9C6E94E2747}" type="presOf" srcId="{179EE78D-C9C5-4976-9C12-A2D3C9E7F4C0}" destId="{BB5C51D0-D752-4DDC-BFCE-663AF35D28A3}" srcOrd="0" destOrd="0" presId="urn:microsoft.com/office/officeart/2008/layout/LinedList"/>
    <dgm:cxn modelId="{03551E24-0066-47CE-9718-3C46F824D685}" type="presParOf" srcId="{9EE4401F-C27A-4B8F-AD2A-F71BA84F6FE2}" destId="{0A035EEA-0C4D-4293-8D7E-3974FCA82FC1}" srcOrd="0" destOrd="0" presId="urn:microsoft.com/office/officeart/2008/layout/LinedList"/>
    <dgm:cxn modelId="{DF276760-BCDE-4735-94A6-C4653C0E82E0}" type="presParOf" srcId="{9EE4401F-C27A-4B8F-AD2A-F71BA84F6FE2}" destId="{766BC9FD-B379-4A50-B1DE-0AA1384E5EA5}" srcOrd="1" destOrd="0" presId="urn:microsoft.com/office/officeart/2008/layout/LinedList"/>
    <dgm:cxn modelId="{B680C82C-355F-4988-8F22-74E6E5B53D10}" type="presParOf" srcId="{766BC9FD-B379-4A50-B1DE-0AA1384E5EA5}" destId="{7EF1A0BD-929C-4D07-8703-397619557752}" srcOrd="0" destOrd="0" presId="urn:microsoft.com/office/officeart/2008/layout/LinedList"/>
    <dgm:cxn modelId="{7BCBDA0A-D6FE-4F13-8513-7D97F6182CE4}" type="presParOf" srcId="{766BC9FD-B379-4A50-B1DE-0AA1384E5EA5}" destId="{172F1F34-3189-42F6-A8F2-C44912CB9FC1}" srcOrd="1" destOrd="0" presId="urn:microsoft.com/office/officeart/2008/layout/LinedList"/>
    <dgm:cxn modelId="{2D694DA5-2797-43B8-8F3C-CBA4A7B4690E}" type="presParOf" srcId="{9EE4401F-C27A-4B8F-AD2A-F71BA84F6FE2}" destId="{34CB0F1C-0C06-45DD-BA0E-10219DEBDB97}" srcOrd="2" destOrd="0" presId="urn:microsoft.com/office/officeart/2008/layout/LinedList"/>
    <dgm:cxn modelId="{620E5A21-A95D-440F-8BF4-16239AA76CE2}" type="presParOf" srcId="{9EE4401F-C27A-4B8F-AD2A-F71BA84F6FE2}" destId="{2FA999FD-69A5-4D64-ABE6-8A3620928C03}" srcOrd="3" destOrd="0" presId="urn:microsoft.com/office/officeart/2008/layout/LinedList"/>
    <dgm:cxn modelId="{C7B29753-9809-4AD5-AD30-ACFD2151961B}" type="presParOf" srcId="{2FA999FD-69A5-4D64-ABE6-8A3620928C03}" destId="{1E19B8C6-8997-4118-93DC-2D88AC52AA59}" srcOrd="0" destOrd="0" presId="urn:microsoft.com/office/officeart/2008/layout/LinedList"/>
    <dgm:cxn modelId="{401DD933-490A-473F-86F5-24722460986D}" type="presParOf" srcId="{2FA999FD-69A5-4D64-ABE6-8A3620928C03}" destId="{3DBDDD49-488E-4FA5-800E-4E0AEC3A15D1}" srcOrd="1" destOrd="0" presId="urn:microsoft.com/office/officeart/2008/layout/LinedList"/>
    <dgm:cxn modelId="{86A9A49B-9136-4F18-BF71-0310159AA7CF}" type="presParOf" srcId="{9EE4401F-C27A-4B8F-AD2A-F71BA84F6FE2}" destId="{0CD7FD22-42E2-4399-98A8-D99D0F6888D8}" srcOrd="4" destOrd="0" presId="urn:microsoft.com/office/officeart/2008/layout/LinedList"/>
    <dgm:cxn modelId="{7C3BAD56-F791-4A4D-A710-19029F8990E7}" type="presParOf" srcId="{9EE4401F-C27A-4B8F-AD2A-F71BA84F6FE2}" destId="{1A029B1F-A693-4349-824D-06502E820BA6}" srcOrd="5" destOrd="0" presId="urn:microsoft.com/office/officeart/2008/layout/LinedList"/>
    <dgm:cxn modelId="{35AE5E9F-A619-4DA4-A7B7-4A6E5F67A102}" type="presParOf" srcId="{1A029B1F-A693-4349-824D-06502E820BA6}" destId="{00040531-7EAD-4DBD-B39F-B00F4E4DF800}" srcOrd="0" destOrd="0" presId="urn:microsoft.com/office/officeart/2008/layout/LinedList"/>
    <dgm:cxn modelId="{91275129-C8D6-4F38-A1D1-A87114146CDF}" type="presParOf" srcId="{1A029B1F-A693-4349-824D-06502E820BA6}" destId="{02C363A5-1CFC-416C-B647-240FC8184A0F}" srcOrd="1" destOrd="0" presId="urn:microsoft.com/office/officeart/2008/layout/LinedList"/>
    <dgm:cxn modelId="{7842AF77-CDED-4240-893A-F89432DF52B4}" type="presParOf" srcId="{9EE4401F-C27A-4B8F-AD2A-F71BA84F6FE2}" destId="{F256ED0B-A281-44E6-8B47-6C5AF77EF0EE}" srcOrd="6" destOrd="0" presId="urn:microsoft.com/office/officeart/2008/layout/LinedList"/>
    <dgm:cxn modelId="{4A91DF0F-6511-4311-900F-8CEE29A1CBD4}" type="presParOf" srcId="{9EE4401F-C27A-4B8F-AD2A-F71BA84F6FE2}" destId="{91D486FA-05CE-4634-A94A-5457E0AD3130}" srcOrd="7" destOrd="0" presId="urn:microsoft.com/office/officeart/2008/layout/LinedList"/>
    <dgm:cxn modelId="{650533F2-92FC-4FC7-A1C3-AB495DE7FA26}" type="presParOf" srcId="{91D486FA-05CE-4634-A94A-5457E0AD3130}" destId="{4FD16E52-E6CA-499F-8DA9-72D9233F614F}" srcOrd="0" destOrd="0" presId="urn:microsoft.com/office/officeart/2008/layout/LinedList"/>
    <dgm:cxn modelId="{BA97CB1B-B444-4B18-B280-52484F67CB7A}" type="presParOf" srcId="{91D486FA-05CE-4634-A94A-5457E0AD3130}" destId="{A96184AD-70A2-44C4-963B-CD225CDB4348}" srcOrd="1" destOrd="0" presId="urn:microsoft.com/office/officeart/2008/layout/LinedList"/>
    <dgm:cxn modelId="{3D4F8174-40DF-4CCE-A45D-FEDFD4D1C7D2}" type="presParOf" srcId="{9EE4401F-C27A-4B8F-AD2A-F71BA84F6FE2}" destId="{B3D97A94-1374-4C2B-B8A4-A2B423E36AD5}" srcOrd="8" destOrd="0" presId="urn:microsoft.com/office/officeart/2008/layout/LinedList"/>
    <dgm:cxn modelId="{EF422204-61E3-42C7-89DE-16140D581AF1}" type="presParOf" srcId="{9EE4401F-C27A-4B8F-AD2A-F71BA84F6FE2}" destId="{8DE3D128-4D6F-4F4C-BEC3-A5B94F95C691}" srcOrd="9" destOrd="0" presId="urn:microsoft.com/office/officeart/2008/layout/LinedList"/>
    <dgm:cxn modelId="{B80BDF93-5388-42A1-A096-DF8DEBB75A33}" type="presParOf" srcId="{8DE3D128-4D6F-4F4C-BEC3-A5B94F95C691}" destId="{77AC8773-6C74-4319-84F5-E23726CEF0A2}" srcOrd="0" destOrd="0" presId="urn:microsoft.com/office/officeart/2008/layout/LinedList"/>
    <dgm:cxn modelId="{F486A4A9-2C2B-4ABF-8C4C-6B1F3398BBDE}" type="presParOf" srcId="{8DE3D128-4D6F-4F4C-BEC3-A5B94F95C691}" destId="{FE66C0A5-78B2-406E-93DD-E9497523620A}" srcOrd="1" destOrd="0" presId="urn:microsoft.com/office/officeart/2008/layout/LinedList"/>
    <dgm:cxn modelId="{DA4C646E-2C03-4E5C-AD61-0039A4206710}" type="presParOf" srcId="{9EE4401F-C27A-4B8F-AD2A-F71BA84F6FE2}" destId="{673E07CC-62DC-46B2-A82D-7F813DC8714F}" srcOrd="10" destOrd="0" presId="urn:microsoft.com/office/officeart/2008/layout/LinedList"/>
    <dgm:cxn modelId="{53CD6AD5-0C2E-41FB-89A3-4E06B3C88213}" type="presParOf" srcId="{9EE4401F-C27A-4B8F-AD2A-F71BA84F6FE2}" destId="{6EB5538B-1503-4866-97EC-67E24F14C840}" srcOrd="11" destOrd="0" presId="urn:microsoft.com/office/officeart/2008/layout/LinedList"/>
    <dgm:cxn modelId="{98227E79-3338-4C15-9961-68376AE37856}" type="presParOf" srcId="{6EB5538B-1503-4866-97EC-67E24F14C840}" destId="{5B5CF6C4-00EB-43EE-AC80-2DAED0E2C5F3}" srcOrd="0" destOrd="0" presId="urn:microsoft.com/office/officeart/2008/layout/LinedList"/>
    <dgm:cxn modelId="{E6A1185B-A23D-4CCA-A087-110EA46BE88B}" type="presParOf" srcId="{6EB5538B-1503-4866-97EC-67E24F14C840}" destId="{C05EB969-AEEC-4B86-8BE9-5D66222DEEA1}" srcOrd="1" destOrd="0" presId="urn:microsoft.com/office/officeart/2008/layout/LinedList"/>
    <dgm:cxn modelId="{C94DDB54-FF90-4977-8C48-06B6CBD38F85}" type="presParOf" srcId="{9EE4401F-C27A-4B8F-AD2A-F71BA84F6FE2}" destId="{7764B390-4332-4D47-A3B4-3FC3B6FD4A52}" srcOrd="12" destOrd="0" presId="urn:microsoft.com/office/officeart/2008/layout/LinedList"/>
    <dgm:cxn modelId="{13D6E848-F3D1-4A51-9241-A4AB8FB183F3}" type="presParOf" srcId="{9EE4401F-C27A-4B8F-AD2A-F71BA84F6FE2}" destId="{277F27B0-86FF-46E5-AEE0-E11EF78D7710}" srcOrd="13" destOrd="0" presId="urn:microsoft.com/office/officeart/2008/layout/LinedList"/>
    <dgm:cxn modelId="{D529867C-0B48-47A7-A01B-4FDB90358FBE}" type="presParOf" srcId="{277F27B0-86FF-46E5-AEE0-E11EF78D7710}" destId="{BB5C51D0-D752-4DDC-BFCE-663AF35D28A3}" srcOrd="0" destOrd="0" presId="urn:microsoft.com/office/officeart/2008/layout/LinedList"/>
    <dgm:cxn modelId="{9E6986A7-CF33-4C8C-AD1D-2F1CEF2E2F5F}" type="presParOf" srcId="{277F27B0-86FF-46E5-AEE0-E11EF78D7710}" destId="{EF0AEF24-A67C-4395-8396-7BCD9CEB54D0}" srcOrd="1" destOrd="0" presId="urn:microsoft.com/office/officeart/2008/layout/LinedList"/>
    <dgm:cxn modelId="{4C09533B-5460-4CF0-AF89-61D508647ECC}" type="presParOf" srcId="{9EE4401F-C27A-4B8F-AD2A-F71BA84F6FE2}" destId="{C4FEA5DC-EFC2-45BD-B66E-698019B8AD23}" srcOrd="14" destOrd="0" presId="urn:microsoft.com/office/officeart/2008/layout/LinedList"/>
    <dgm:cxn modelId="{CDC0BCA0-AAC1-452E-87DE-5DC752221E3F}" type="presParOf" srcId="{9EE4401F-C27A-4B8F-AD2A-F71BA84F6FE2}" destId="{431F9C73-A841-4B55-A7F6-B2F7EF70F3B0}" srcOrd="15" destOrd="0" presId="urn:microsoft.com/office/officeart/2008/layout/LinedList"/>
    <dgm:cxn modelId="{239F8F4E-B9E6-47CC-B8B8-6D16EA505D4E}" type="presParOf" srcId="{431F9C73-A841-4B55-A7F6-B2F7EF70F3B0}" destId="{6531E8D6-0DA5-4985-9606-252ED7E77F1E}" srcOrd="0" destOrd="0" presId="urn:microsoft.com/office/officeart/2008/layout/LinedList"/>
    <dgm:cxn modelId="{5DFFD2D9-69A8-4CF1-8529-C8D1B06FE101}" type="presParOf" srcId="{431F9C73-A841-4B55-A7F6-B2F7EF70F3B0}" destId="{E6E8FE96-E0DB-4764-B0D8-C067D5257387}" srcOrd="1" destOrd="0" presId="urn:microsoft.com/office/officeart/2008/layout/LinedList"/>
    <dgm:cxn modelId="{0AB0EE84-6EB9-4134-B70B-EB88B880ACDD}" type="presParOf" srcId="{9EE4401F-C27A-4B8F-AD2A-F71BA84F6FE2}" destId="{ED0DE519-A9D6-4745-9EBE-7D54812B3DFA}" srcOrd="16" destOrd="0" presId="urn:microsoft.com/office/officeart/2008/layout/LinedList"/>
    <dgm:cxn modelId="{E2CEFC2E-AE34-475C-96F2-A403C2ECE07C}" type="presParOf" srcId="{9EE4401F-C27A-4B8F-AD2A-F71BA84F6FE2}" destId="{D1685A06-3746-4BD8-84E5-47B82FD72DDD}" srcOrd="17" destOrd="0" presId="urn:microsoft.com/office/officeart/2008/layout/LinedList"/>
    <dgm:cxn modelId="{C5955226-B1D6-4DD2-A4D3-3CBE89884590}" type="presParOf" srcId="{D1685A06-3746-4BD8-84E5-47B82FD72DDD}" destId="{051954D7-F9DA-4F8F-B90B-DD9D906D2603}" srcOrd="0" destOrd="0" presId="urn:microsoft.com/office/officeart/2008/layout/LinedList"/>
    <dgm:cxn modelId="{4E6D12A7-3EAC-4FE4-AC1E-E14739196FF9}" type="presParOf" srcId="{D1685A06-3746-4BD8-84E5-47B82FD72DDD}" destId="{9F03A4DC-8F94-44BB-A9ED-7D51371607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5980C24-FE1A-4C2F-93D0-970251096017}" type="doc">
      <dgm:prSet loTypeId="urn:microsoft.com/office/officeart/2005/8/layout/hierarchy1" loCatId="hierarchy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CCB5D5A6-7A88-4AA1-AA58-7D6B06A7FB0C}">
      <dgm:prSet/>
      <dgm:spPr/>
      <dgm:t>
        <a:bodyPr/>
        <a:lstStyle/>
        <a:p>
          <a:r>
            <a:rPr lang="en-US"/>
            <a:t>Single pod setup</a:t>
          </a:r>
        </a:p>
      </dgm:t>
    </dgm:pt>
    <dgm:pt modelId="{7253142B-1299-40C9-BEA5-D148B47D6780}" type="parTrans" cxnId="{3043FC83-A9DF-4558-86F7-C77A2095F45F}">
      <dgm:prSet/>
      <dgm:spPr/>
      <dgm:t>
        <a:bodyPr/>
        <a:lstStyle/>
        <a:p>
          <a:endParaRPr lang="en-US"/>
        </a:p>
      </dgm:t>
    </dgm:pt>
    <dgm:pt modelId="{A2BA8B74-E074-462E-BE01-0B110B8A8C39}" type="sibTrans" cxnId="{3043FC83-A9DF-4558-86F7-C77A2095F45F}">
      <dgm:prSet/>
      <dgm:spPr/>
      <dgm:t>
        <a:bodyPr/>
        <a:lstStyle/>
        <a:p>
          <a:endParaRPr lang="en-US"/>
        </a:p>
      </dgm:t>
    </dgm:pt>
    <dgm:pt modelId="{A7FC18DA-2F83-4A66-B124-C31AFDC133A9}">
      <dgm:prSet/>
      <dgm:spPr/>
      <dgm:t>
        <a:bodyPr/>
        <a:lstStyle/>
        <a:p>
          <a:r>
            <a:rPr lang="en-US"/>
            <a:t>YAML deployment</a:t>
          </a:r>
        </a:p>
      </dgm:t>
    </dgm:pt>
    <dgm:pt modelId="{75409DF8-462E-450B-A301-CF99292721F1}" type="parTrans" cxnId="{C426BE67-5E6A-4435-B141-44C06C57511A}">
      <dgm:prSet/>
      <dgm:spPr/>
      <dgm:t>
        <a:bodyPr/>
        <a:lstStyle/>
        <a:p>
          <a:endParaRPr lang="en-US"/>
        </a:p>
      </dgm:t>
    </dgm:pt>
    <dgm:pt modelId="{F47E75D2-CB1D-4CEE-8550-A659EDF744D4}" type="sibTrans" cxnId="{C426BE67-5E6A-4435-B141-44C06C57511A}">
      <dgm:prSet/>
      <dgm:spPr/>
      <dgm:t>
        <a:bodyPr/>
        <a:lstStyle/>
        <a:p>
          <a:endParaRPr lang="en-US"/>
        </a:p>
      </dgm:t>
    </dgm:pt>
    <dgm:pt modelId="{1049442C-9421-4339-AFE9-33A4B92A6421}">
      <dgm:prSet/>
      <dgm:spPr/>
      <dgm:t>
        <a:bodyPr/>
        <a:lstStyle/>
        <a:p>
          <a:r>
            <a:rPr lang="en-US"/>
            <a:t>Exposed service for internal cluster access</a:t>
          </a:r>
        </a:p>
      </dgm:t>
    </dgm:pt>
    <dgm:pt modelId="{788B38DE-B3C9-4684-88EB-B91590D71D04}" type="parTrans" cxnId="{80F8B981-E18F-4295-A91C-54FE12BCBDE2}">
      <dgm:prSet/>
      <dgm:spPr/>
      <dgm:t>
        <a:bodyPr/>
        <a:lstStyle/>
        <a:p>
          <a:endParaRPr lang="en-US"/>
        </a:p>
      </dgm:t>
    </dgm:pt>
    <dgm:pt modelId="{759EBA3F-7F55-4B51-AE52-556F0B540802}" type="sibTrans" cxnId="{80F8B981-E18F-4295-A91C-54FE12BCBDE2}">
      <dgm:prSet/>
      <dgm:spPr/>
      <dgm:t>
        <a:bodyPr/>
        <a:lstStyle/>
        <a:p>
          <a:endParaRPr lang="en-US"/>
        </a:p>
      </dgm:t>
    </dgm:pt>
    <dgm:pt modelId="{719D4FC7-62DE-467C-943B-E7BF98E3A4AC}" type="pres">
      <dgm:prSet presAssocID="{E5980C24-FE1A-4C2F-93D0-9702510960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792176-9F4F-43EB-A596-61D9F6FF6F7E}" type="pres">
      <dgm:prSet presAssocID="{CCB5D5A6-7A88-4AA1-AA58-7D6B06A7FB0C}" presName="hierRoot1" presStyleCnt="0"/>
      <dgm:spPr/>
    </dgm:pt>
    <dgm:pt modelId="{4D4970E0-9499-4B4E-82C7-8504E23C3794}" type="pres">
      <dgm:prSet presAssocID="{CCB5D5A6-7A88-4AA1-AA58-7D6B06A7FB0C}" presName="composite" presStyleCnt="0"/>
      <dgm:spPr/>
    </dgm:pt>
    <dgm:pt modelId="{64157F98-8DDC-4276-A1BA-ED6663D44D45}" type="pres">
      <dgm:prSet presAssocID="{CCB5D5A6-7A88-4AA1-AA58-7D6B06A7FB0C}" presName="background" presStyleLbl="node0" presStyleIdx="0" presStyleCnt="3"/>
      <dgm:spPr/>
    </dgm:pt>
    <dgm:pt modelId="{BC304D7D-0A59-42E0-84DA-F982867F8A69}" type="pres">
      <dgm:prSet presAssocID="{CCB5D5A6-7A88-4AA1-AA58-7D6B06A7FB0C}" presName="text" presStyleLbl="fgAcc0" presStyleIdx="0" presStyleCnt="3">
        <dgm:presLayoutVars>
          <dgm:chPref val="3"/>
        </dgm:presLayoutVars>
      </dgm:prSet>
      <dgm:spPr/>
    </dgm:pt>
    <dgm:pt modelId="{F4B54C18-E9FE-4CA8-B411-31107A24BC6A}" type="pres">
      <dgm:prSet presAssocID="{CCB5D5A6-7A88-4AA1-AA58-7D6B06A7FB0C}" presName="hierChild2" presStyleCnt="0"/>
      <dgm:spPr/>
    </dgm:pt>
    <dgm:pt modelId="{09FE4D70-CF3B-4C8F-977D-1B5281BD7D06}" type="pres">
      <dgm:prSet presAssocID="{A7FC18DA-2F83-4A66-B124-C31AFDC133A9}" presName="hierRoot1" presStyleCnt="0"/>
      <dgm:spPr/>
    </dgm:pt>
    <dgm:pt modelId="{B53F758B-7EF7-46C2-9556-FAC3531A1B11}" type="pres">
      <dgm:prSet presAssocID="{A7FC18DA-2F83-4A66-B124-C31AFDC133A9}" presName="composite" presStyleCnt="0"/>
      <dgm:spPr/>
    </dgm:pt>
    <dgm:pt modelId="{5ED8B272-0A69-4AA0-9495-DF001A4DCAE3}" type="pres">
      <dgm:prSet presAssocID="{A7FC18DA-2F83-4A66-B124-C31AFDC133A9}" presName="background" presStyleLbl="node0" presStyleIdx="1" presStyleCnt="3"/>
      <dgm:spPr/>
    </dgm:pt>
    <dgm:pt modelId="{0B60BD1F-74E9-479D-AA93-BE4671F0104B}" type="pres">
      <dgm:prSet presAssocID="{A7FC18DA-2F83-4A66-B124-C31AFDC133A9}" presName="text" presStyleLbl="fgAcc0" presStyleIdx="1" presStyleCnt="3">
        <dgm:presLayoutVars>
          <dgm:chPref val="3"/>
        </dgm:presLayoutVars>
      </dgm:prSet>
      <dgm:spPr/>
    </dgm:pt>
    <dgm:pt modelId="{E0DD873E-3D0C-4031-B6DB-D5D15D9A1E4A}" type="pres">
      <dgm:prSet presAssocID="{A7FC18DA-2F83-4A66-B124-C31AFDC133A9}" presName="hierChild2" presStyleCnt="0"/>
      <dgm:spPr/>
    </dgm:pt>
    <dgm:pt modelId="{654EA878-3280-42D7-86A1-EED4A5DCF57E}" type="pres">
      <dgm:prSet presAssocID="{1049442C-9421-4339-AFE9-33A4B92A6421}" presName="hierRoot1" presStyleCnt="0"/>
      <dgm:spPr/>
    </dgm:pt>
    <dgm:pt modelId="{3F61B3DF-64B8-4E33-A24C-2EB30F4A6CE7}" type="pres">
      <dgm:prSet presAssocID="{1049442C-9421-4339-AFE9-33A4B92A6421}" presName="composite" presStyleCnt="0"/>
      <dgm:spPr/>
    </dgm:pt>
    <dgm:pt modelId="{A8AA28C5-9065-4927-ADC2-16530FC5D0DA}" type="pres">
      <dgm:prSet presAssocID="{1049442C-9421-4339-AFE9-33A4B92A6421}" presName="background" presStyleLbl="node0" presStyleIdx="2" presStyleCnt="3"/>
      <dgm:spPr/>
    </dgm:pt>
    <dgm:pt modelId="{36DF5A41-7412-4B36-ADA1-F35472604390}" type="pres">
      <dgm:prSet presAssocID="{1049442C-9421-4339-AFE9-33A4B92A6421}" presName="text" presStyleLbl="fgAcc0" presStyleIdx="2" presStyleCnt="3">
        <dgm:presLayoutVars>
          <dgm:chPref val="3"/>
        </dgm:presLayoutVars>
      </dgm:prSet>
      <dgm:spPr/>
    </dgm:pt>
    <dgm:pt modelId="{3D21E5AC-8891-4C49-856C-F9BF5169983F}" type="pres">
      <dgm:prSet presAssocID="{1049442C-9421-4339-AFE9-33A4B92A6421}" presName="hierChild2" presStyleCnt="0"/>
      <dgm:spPr/>
    </dgm:pt>
  </dgm:ptLst>
  <dgm:cxnLst>
    <dgm:cxn modelId="{C1AFDF23-C73D-47A1-9148-1B07A9C1AC4E}" type="presOf" srcId="{A7FC18DA-2F83-4A66-B124-C31AFDC133A9}" destId="{0B60BD1F-74E9-479D-AA93-BE4671F0104B}" srcOrd="0" destOrd="0" presId="urn:microsoft.com/office/officeart/2005/8/layout/hierarchy1"/>
    <dgm:cxn modelId="{0C56E928-7937-4284-9068-248221582C65}" type="presOf" srcId="{1049442C-9421-4339-AFE9-33A4B92A6421}" destId="{36DF5A41-7412-4B36-ADA1-F35472604390}" srcOrd="0" destOrd="0" presId="urn:microsoft.com/office/officeart/2005/8/layout/hierarchy1"/>
    <dgm:cxn modelId="{3AA8D95C-0A5D-4835-951D-004D0FE75A95}" type="presOf" srcId="{CCB5D5A6-7A88-4AA1-AA58-7D6B06A7FB0C}" destId="{BC304D7D-0A59-42E0-84DA-F982867F8A69}" srcOrd="0" destOrd="0" presId="urn:microsoft.com/office/officeart/2005/8/layout/hierarchy1"/>
    <dgm:cxn modelId="{C426BE67-5E6A-4435-B141-44C06C57511A}" srcId="{E5980C24-FE1A-4C2F-93D0-970251096017}" destId="{A7FC18DA-2F83-4A66-B124-C31AFDC133A9}" srcOrd="1" destOrd="0" parTransId="{75409DF8-462E-450B-A301-CF99292721F1}" sibTransId="{F47E75D2-CB1D-4CEE-8550-A659EDF744D4}"/>
    <dgm:cxn modelId="{80F8B981-E18F-4295-A91C-54FE12BCBDE2}" srcId="{E5980C24-FE1A-4C2F-93D0-970251096017}" destId="{1049442C-9421-4339-AFE9-33A4B92A6421}" srcOrd="2" destOrd="0" parTransId="{788B38DE-B3C9-4684-88EB-B91590D71D04}" sibTransId="{759EBA3F-7F55-4B51-AE52-556F0B540802}"/>
    <dgm:cxn modelId="{3043FC83-A9DF-4558-86F7-C77A2095F45F}" srcId="{E5980C24-FE1A-4C2F-93D0-970251096017}" destId="{CCB5D5A6-7A88-4AA1-AA58-7D6B06A7FB0C}" srcOrd="0" destOrd="0" parTransId="{7253142B-1299-40C9-BEA5-D148B47D6780}" sibTransId="{A2BA8B74-E074-462E-BE01-0B110B8A8C39}"/>
    <dgm:cxn modelId="{8E2B93BB-DA05-451F-821B-7F9711EFE5A7}" type="presOf" srcId="{E5980C24-FE1A-4C2F-93D0-970251096017}" destId="{719D4FC7-62DE-467C-943B-E7BF98E3A4AC}" srcOrd="0" destOrd="0" presId="urn:microsoft.com/office/officeart/2005/8/layout/hierarchy1"/>
    <dgm:cxn modelId="{8469FDFC-29C4-406D-AA41-9603A8FFD918}" type="presParOf" srcId="{719D4FC7-62DE-467C-943B-E7BF98E3A4AC}" destId="{D9792176-9F4F-43EB-A596-61D9F6FF6F7E}" srcOrd="0" destOrd="0" presId="urn:microsoft.com/office/officeart/2005/8/layout/hierarchy1"/>
    <dgm:cxn modelId="{48D6957E-03A3-4C3E-B8DB-418AF4173D01}" type="presParOf" srcId="{D9792176-9F4F-43EB-A596-61D9F6FF6F7E}" destId="{4D4970E0-9499-4B4E-82C7-8504E23C3794}" srcOrd="0" destOrd="0" presId="urn:microsoft.com/office/officeart/2005/8/layout/hierarchy1"/>
    <dgm:cxn modelId="{5171C3AE-D70E-4890-8053-611B60AFD14F}" type="presParOf" srcId="{4D4970E0-9499-4B4E-82C7-8504E23C3794}" destId="{64157F98-8DDC-4276-A1BA-ED6663D44D45}" srcOrd="0" destOrd="0" presId="urn:microsoft.com/office/officeart/2005/8/layout/hierarchy1"/>
    <dgm:cxn modelId="{818D9306-A153-41AA-A4E9-7E66D665DD8A}" type="presParOf" srcId="{4D4970E0-9499-4B4E-82C7-8504E23C3794}" destId="{BC304D7D-0A59-42E0-84DA-F982867F8A69}" srcOrd="1" destOrd="0" presId="urn:microsoft.com/office/officeart/2005/8/layout/hierarchy1"/>
    <dgm:cxn modelId="{0DDC5E13-1FB0-42D4-9809-B58194E8E35C}" type="presParOf" srcId="{D9792176-9F4F-43EB-A596-61D9F6FF6F7E}" destId="{F4B54C18-E9FE-4CA8-B411-31107A24BC6A}" srcOrd="1" destOrd="0" presId="urn:microsoft.com/office/officeart/2005/8/layout/hierarchy1"/>
    <dgm:cxn modelId="{BF064D2C-BDB1-40AC-8EAB-4104182E89F2}" type="presParOf" srcId="{719D4FC7-62DE-467C-943B-E7BF98E3A4AC}" destId="{09FE4D70-CF3B-4C8F-977D-1B5281BD7D06}" srcOrd="1" destOrd="0" presId="urn:microsoft.com/office/officeart/2005/8/layout/hierarchy1"/>
    <dgm:cxn modelId="{EB8185C2-3BB7-4CF3-A08C-CC3F8B3483FD}" type="presParOf" srcId="{09FE4D70-CF3B-4C8F-977D-1B5281BD7D06}" destId="{B53F758B-7EF7-46C2-9556-FAC3531A1B11}" srcOrd="0" destOrd="0" presId="urn:microsoft.com/office/officeart/2005/8/layout/hierarchy1"/>
    <dgm:cxn modelId="{9356BCB8-BFD4-4781-9B82-D8D84909D195}" type="presParOf" srcId="{B53F758B-7EF7-46C2-9556-FAC3531A1B11}" destId="{5ED8B272-0A69-4AA0-9495-DF001A4DCAE3}" srcOrd="0" destOrd="0" presId="urn:microsoft.com/office/officeart/2005/8/layout/hierarchy1"/>
    <dgm:cxn modelId="{6F910ACD-C984-4BB1-B14A-531C1DA48BF5}" type="presParOf" srcId="{B53F758B-7EF7-46C2-9556-FAC3531A1B11}" destId="{0B60BD1F-74E9-479D-AA93-BE4671F0104B}" srcOrd="1" destOrd="0" presId="urn:microsoft.com/office/officeart/2005/8/layout/hierarchy1"/>
    <dgm:cxn modelId="{74BE5A42-7999-404D-AA11-7C7E7D26A32C}" type="presParOf" srcId="{09FE4D70-CF3B-4C8F-977D-1B5281BD7D06}" destId="{E0DD873E-3D0C-4031-B6DB-D5D15D9A1E4A}" srcOrd="1" destOrd="0" presId="urn:microsoft.com/office/officeart/2005/8/layout/hierarchy1"/>
    <dgm:cxn modelId="{96DAA61D-66EE-4E78-8001-46E475009FD3}" type="presParOf" srcId="{719D4FC7-62DE-467C-943B-E7BF98E3A4AC}" destId="{654EA878-3280-42D7-86A1-EED4A5DCF57E}" srcOrd="2" destOrd="0" presId="urn:microsoft.com/office/officeart/2005/8/layout/hierarchy1"/>
    <dgm:cxn modelId="{5D1CC7F2-B11B-4626-BA48-8228E2A63647}" type="presParOf" srcId="{654EA878-3280-42D7-86A1-EED4A5DCF57E}" destId="{3F61B3DF-64B8-4E33-A24C-2EB30F4A6CE7}" srcOrd="0" destOrd="0" presId="urn:microsoft.com/office/officeart/2005/8/layout/hierarchy1"/>
    <dgm:cxn modelId="{4551AE6A-2645-4380-8561-5F6A965372E2}" type="presParOf" srcId="{3F61B3DF-64B8-4E33-A24C-2EB30F4A6CE7}" destId="{A8AA28C5-9065-4927-ADC2-16530FC5D0DA}" srcOrd="0" destOrd="0" presId="urn:microsoft.com/office/officeart/2005/8/layout/hierarchy1"/>
    <dgm:cxn modelId="{B83DF5B7-4621-48FE-BAF6-134AFB74FD0F}" type="presParOf" srcId="{3F61B3DF-64B8-4E33-A24C-2EB30F4A6CE7}" destId="{36DF5A41-7412-4B36-ADA1-F35472604390}" srcOrd="1" destOrd="0" presId="urn:microsoft.com/office/officeart/2005/8/layout/hierarchy1"/>
    <dgm:cxn modelId="{AC482F2C-9FB5-48B2-8823-F1C250577204}" type="presParOf" srcId="{654EA878-3280-42D7-86A1-EED4A5DCF57E}" destId="{3D21E5AC-8891-4C49-856C-F9BF5169983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E9966A2-4A49-4BF0-8B33-DE58783C7C5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3E3213-03C1-40D8-A7F0-8A407D83AF3F}">
      <dgm:prSet/>
      <dgm:spPr/>
      <dgm:t>
        <a:bodyPr/>
        <a:lstStyle/>
        <a:p>
          <a:r>
            <a:rPr lang="en-US"/>
            <a:t>Kubernetes HPA</a:t>
          </a:r>
        </a:p>
      </dgm:t>
    </dgm:pt>
    <dgm:pt modelId="{D190F6FB-E55D-4445-B717-D1C256E0CD91}" type="parTrans" cxnId="{2EBD5635-5B05-4493-BBE0-42AED64C171A}">
      <dgm:prSet/>
      <dgm:spPr/>
      <dgm:t>
        <a:bodyPr/>
        <a:lstStyle/>
        <a:p>
          <a:endParaRPr lang="en-US"/>
        </a:p>
      </dgm:t>
    </dgm:pt>
    <dgm:pt modelId="{AA717D46-9801-4473-976A-0DE5D7AC4D36}" type="sibTrans" cxnId="{2EBD5635-5B05-4493-BBE0-42AED64C171A}">
      <dgm:prSet/>
      <dgm:spPr/>
      <dgm:t>
        <a:bodyPr/>
        <a:lstStyle/>
        <a:p>
          <a:endParaRPr lang="en-US"/>
        </a:p>
      </dgm:t>
    </dgm:pt>
    <dgm:pt modelId="{9D7225B2-E828-4AC2-8EDB-F410CEB09C20}">
      <dgm:prSet/>
      <dgm:spPr/>
      <dgm:t>
        <a:bodyPr/>
        <a:lstStyle/>
        <a:p>
          <a:r>
            <a:rPr lang="en-US"/>
            <a:t>kubectl autoscale based on CPU usage</a:t>
          </a:r>
        </a:p>
      </dgm:t>
    </dgm:pt>
    <dgm:pt modelId="{60FF57FB-8021-45C1-9E1D-13BA421D6DF6}" type="parTrans" cxnId="{76EF4133-4F8A-4E81-ADDE-FC23998AD35D}">
      <dgm:prSet/>
      <dgm:spPr/>
      <dgm:t>
        <a:bodyPr/>
        <a:lstStyle/>
        <a:p>
          <a:endParaRPr lang="en-US"/>
        </a:p>
      </dgm:t>
    </dgm:pt>
    <dgm:pt modelId="{2EF7F18C-CA72-432A-9596-E8FF58C6D7C7}" type="sibTrans" cxnId="{76EF4133-4F8A-4E81-ADDE-FC23998AD35D}">
      <dgm:prSet/>
      <dgm:spPr/>
      <dgm:t>
        <a:bodyPr/>
        <a:lstStyle/>
        <a:p>
          <a:endParaRPr lang="en-US"/>
        </a:p>
      </dgm:t>
    </dgm:pt>
    <dgm:pt modelId="{C54DD6C1-3E6F-407E-A7B4-74674B6C95E8}">
      <dgm:prSet/>
      <dgm:spPr/>
      <dgm:t>
        <a:bodyPr/>
        <a:lstStyle/>
        <a:p>
          <a:r>
            <a:rPr lang="en-US" dirty="0"/>
            <a:t>Minimum 1, maximum 5 pods</a:t>
          </a:r>
        </a:p>
      </dgm:t>
    </dgm:pt>
    <dgm:pt modelId="{65FC7D37-CB11-42A1-9750-6E0ED809EFFD}" type="parTrans" cxnId="{2516A96C-3B12-4B21-B5AC-F36947E52377}">
      <dgm:prSet/>
      <dgm:spPr/>
      <dgm:t>
        <a:bodyPr/>
        <a:lstStyle/>
        <a:p>
          <a:endParaRPr lang="en-US"/>
        </a:p>
      </dgm:t>
    </dgm:pt>
    <dgm:pt modelId="{A9C3C98C-2A2B-4557-ACD0-E7E8F730B84D}" type="sibTrans" cxnId="{2516A96C-3B12-4B21-B5AC-F36947E52377}">
      <dgm:prSet/>
      <dgm:spPr/>
      <dgm:t>
        <a:bodyPr/>
        <a:lstStyle/>
        <a:p>
          <a:endParaRPr lang="en-US"/>
        </a:p>
      </dgm:t>
    </dgm:pt>
    <dgm:pt modelId="{068B37C4-503E-4B71-886B-F57AFE114E0B}">
      <dgm:prSet/>
      <dgm:spPr/>
      <dgm:t>
        <a:bodyPr/>
        <a:lstStyle/>
        <a:p>
          <a:r>
            <a:rPr lang="en-US"/>
            <a:t>Responsive to workload spikes</a:t>
          </a:r>
        </a:p>
      </dgm:t>
    </dgm:pt>
    <dgm:pt modelId="{99C06E1B-9A02-4431-A92F-D3725B997C26}" type="parTrans" cxnId="{5C7CBC5A-C25D-4E2E-99D0-8439CE50DA2F}">
      <dgm:prSet/>
      <dgm:spPr/>
      <dgm:t>
        <a:bodyPr/>
        <a:lstStyle/>
        <a:p>
          <a:endParaRPr lang="en-US"/>
        </a:p>
      </dgm:t>
    </dgm:pt>
    <dgm:pt modelId="{A81827D2-A639-49B8-B9CD-568E8DFEFD1A}" type="sibTrans" cxnId="{5C7CBC5A-C25D-4E2E-99D0-8439CE50DA2F}">
      <dgm:prSet/>
      <dgm:spPr/>
      <dgm:t>
        <a:bodyPr/>
        <a:lstStyle/>
        <a:p>
          <a:endParaRPr lang="en-US"/>
        </a:p>
      </dgm:t>
    </dgm:pt>
    <dgm:pt modelId="{EFEB0C6E-11FC-49F0-BB97-AD624D480F0F}" type="pres">
      <dgm:prSet presAssocID="{DE9966A2-4A49-4BF0-8B33-DE58783C7C5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CC57E5-DEEF-461A-B9D8-4115FA4C56C9}" type="pres">
      <dgm:prSet presAssocID="{C63E3213-03C1-40D8-A7F0-8A407D83AF3F}" presName="hierRoot1" presStyleCnt="0"/>
      <dgm:spPr/>
    </dgm:pt>
    <dgm:pt modelId="{CE6C32C8-EC7D-4D06-BE88-093781870EDA}" type="pres">
      <dgm:prSet presAssocID="{C63E3213-03C1-40D8-A7F0-8A407D83AF3F}" presName="composite" presStyleCnt="0"/>
      <dgm:spPr/>
    </dgm:pt>
    <dgm:pt modelId="{B1E0B551-5F78-442D-9471-47B55784DD33}" type="pres">
      <dgm:prSet presAssocID="{C63E3213-03C1-40D8-A7F0-8A407D83AF3F}" presName="background" presStyleLbl="node0" presStyleIdx="0" presStyleCnt="4"/>
      <dgm:spPr/>
    </dgm:pt>
    <dgm:pt modelId="{4A275A3B-D01E-4316-A7FB-6823D9571586}" type="pres">
      <dgm:prSet presAssocID="{C63E3213-03C1-40D8-A7F0-8A407D83AF3F}" presName="text" presStyleLbl="fgAcc0" presStyleIdx="0" presStyleCnt="4">
        <dgm:presLayoutVars>
          <dgm:chPref val="3"/>
        </dgm:presLayoutVars>
      </dgm:prSet>
      <dgm:spPr/>
    </dgm:pt>
    <dgm:pt modelId="{BBAF833E-B769-4287-91C8-FFE965DB49A6}" type="pres">
      <dgm:prSet presAssocID="{C63E3213-03C1-40D8-A7F0-8A407D83AF3F}" presName="hierChild2" presStyleCnt="0"/>
      <dgm:spPr/>
    </dgm:pt>
    <dgm:pt modelId="{BFF84F63-7A85-4886-905E-ABA99BB8D277}" type="pres">
      <dgm:prSet presAssocID="{9D7225B2-E828-4AC2-8EDB-F410CEB09C20}" presName="hierRoot1" presStyleCnt="0"/>
      <dgm:spPr/>
    </dgm:pt>
    <dgm:pt modelId="{7533AE71-DF4E-48A0-AFC9-DF32BEF4143F}" type="pres">
      <dgm:prSet presAssocID="{9D7225B2-E828-4AC2-8EDB-F410CEB09C20}" presName="composite" presStyleCnt="0"/>
      <dgm:spPr/>
    </dgm:pt>
    <dgm:pt modelId="{52AB87F7-9EEC-490D-9D17-58D73D6145B3}" type="pres">
      <dgm:prSet presAssocID="{9D7225B2-E828-4AC2-8EDB-F410CEB09C20}" presName="background" presStyleLbl="node0" presStyleIdx="1" presStyleCnt="4"/>
      <dgm:spPr/>
    </dgm:pt>
    <dgm:pt modelId="{46BFF42B-3ED9-47A3-B3A2-3D5E6591F8D5}" type="pres">
      <dgm:prSet presAssocID="{9D7225B2-E828-4AC2-8EDB-F410CEB09C20}" presName="text" presStyleLbl="fgAcc0" presStyleIdx="1" presStyleCnt="4">
        <dgm:presLayoutVars>
          <dgm:chPref val="3"/>
        </dgm:presLayoutVars>
      </dgm:prSet>
      <dgm:spPr/>
    </dgm:pt>
    <dgm:pt modelId="{47736C24-EE16-4EC6-8BE3-2EFABA762DBA}" type="pres">
      <dgm:prSet presAssocID="{9D7225B2-E828-4AC2-8EDB-F410CEB09C20}" presName="hierChild2" presStyleCnt="0"/>
      <dgm:spPr/>
    </dgm:pt>
    <dgm:pt modelId="{3290889B-26FE-4F82-B342-ECB25D385EBC}" type="pres">
      <dgm:prSet presAssocID="{C54DD6C1-3E6F-407E-A7B4-74674B6C95E8}" presName="hierRoot1" presStyleCnt="0"/>
      <dgm:spPr/>
    </dgm:pt>
    <dgm:pt modelId="{4878C7F8-D88B-4772-9519-6AB3D95E70EB}" type="pres">
      <dgm:prSet presAssocID="{C54DD6C1-3E6F-407E-A7B4-74674B6C95E8}" presName="composite" presStyleCnt="0"/>
      <dgm:spPr/>
    </dgm:pt>
    <dgm:pt modelId="{502C54FE-6A4D-461D-826B-439FACD344D5}" type="pres">
      <dgm:prSet presAssocID="{C54DD6C1-3E6F-407E-A7B4-74674B6C95E8}" presName="background" presStyleLbl="node0" presStyleIdx="2" presStyleCnt="4"/>
      <dgm:spPr/>
    </dgm:pt>
    <dgm:pt modelId="{AB353DA2-4BAB-42BE-8E8D-56727DE706D4}" type="pres">
      <dgm:prSet presAssocID="{C54DD6C1-3E6F-407E-A7B4-74674B6C95E8}" presName="text" presStyleLbl="fgAcc0" presStyleIdx="2" presStyleCnt="4">
        <dgm:presLayoutVars>
          <dgm:chPref val="3"/>
        </dgm:presLayoutVars>
      </dgm:prSet>
      <dgm:spPr/>
    </dgm:pt>
    <dgm:pt modelId="{EE0740D8-4EB0-4F82-9565-5D481DE6E2A7}" type="pres">
      <dgm:prSet presAssocID="{C54DD6C1-3E6F-407E-A7B4-74674B6C95E8}" presName="hierChild2" presStyleCnt="0"/>
      <dgm:spPr/>
    </dgm:pt>
    <dgm:pt modelId="{9437EF37-30E1-45F0-9F31-3B20FE0C1660}" type="pres">
      <dgm:prSet presAssocID="{068B37C4-503E-4B71-886B-F57AFE114E0B}" presName="hierRoot1" presStyleCnt="0"/>
      <dgm:spPr/>
    </dgm:pt>
    <dgm:pt modelId="{9B9179E3-1F53-4A5B-A78A-DC00E061164B}" type="pres">
      <dgm:prSet presAssocID="{068B37C4-503E-4B71-886B-F57AFE114E0B}" presName="composite" presStyleCnt="0"/>
      <dgm:spPr/>
    </dgm:pt>
    <dgm:pt modelId="{FD4C9C59-71EF-4EB7-99DB-C72F43CDFF8A}" type="pres">
      <dgm:prSet presAssocID="{068B37C4-503E-4B71-886B-F57AFE114E0B}" presName="background" presStyleLbl="node0" presStyleIdx="3" presStyleCnt="4"/>
      <dgm:spPr/>
    </dgm:pt>
    <dgm:pt modelId="{0CCA860D-CDC0-41D6-B749-A5546616728D}" type="pres">
      <dgm:prSet presAssocID="{068B37C4-503E-4B71-886B-F57AFE114E0B}" presName="text" presStyleLbl="fgAcc0" presStyleIdx="3" presStyleCnt="4">
        <dgm:presLayoutVars>
          <dgm:chPref val="3"/>
        </dgm:presLayoutVars>
      </dgm:prSet>
      <dgm:spPr/>
    </dgm:pt>
    <dgm:pt modelId="{11C03AE9-3F7D-4918-8EF6-99DD1DFF245B}" type="pres">
      <dgm:prSet presAssocID="{068B37C4-503E-4B71-886B-F57AFE114E0B}" presName="hierChild2" presStyleCnt="0"/>
      <dgm:spPr/>
    </dgm:pt>
  </dgm:ptLst>
  <dgm:cxnLst>
    <dgm:cxn modelId="{752B962A-9D6E-4603-B937-6B4C81B618A5}" type="presOf" srcId="{9D7225B2-E828-4AC2-8EDB-F410CEB09C20}" destId="{46BFF42B-3ED9-47A3-B3A2-3D5E6591F8D5}" srcOrd="0" destOrd="0" presId="urn:microsoft.com/office/officeart/2005/8/layout/hierarchy1"/>
    <dgm:cxn modelId="{76EF4133-4F8A-4E81-ADDE-FC23998AD35D}" srcId="{DE9966A2-4A49-4BF0-8B33-DE58783C7C5E}" destId="{9D7225B2-E828-4AC2-8EDB-F410CEB09C20}" srcOrd="1" destOrd="0" parTransId="{60FF57FB-8021-45C1-9E1D-13BA421D6DF6}" sibTransId="{2EF7F18C-CA72-432A-9596-E8FF58C6D7C7}"/>
    <dgm:cxn modelId="{6095C234-EA29-47BA-9582-5AB602925F04}" type="presOf" srcId="{DE9966A2-4A49-4BF0-8B33-DE58783C7C5E}" destId="{EFEB0C6E-11FC-49F0-BB97-AD624D480F0F}" srcOrd="0" destOrd="0" presId="urn:microsoft.com/office/officeart/2005/8/layout/hierarchy1"/>
    <dgm:cxn modelId="{2EBD5635-5B05-4493-BBE0-42AED64C171A}" srcId="{DE9966A2-4A49-4BF0-8B33-DE58783C7C5E}" destId="{C63E3213-03C1-40D8-A7F0-8A407D83AF3F}" srcOrd="0" destOrd="0" parTransId="{D190F6FB-E55D-4445-B717-D1C256E0CD91}" sibTransId="{AA717D46-9801-4473-976A-0DE5D7AC4D36}"/>
    <dgm:cxn modelId="{2516A96C-3B12-4B21-B5AC-F36947E52377}" srcId="{DE9966A2-4A49-4BF0-8B33-DE58783C7C5E}" destId="{C54DD6C1-3E6F-407E-A7B4-74674B6C95E8}" srcOrd="2" destOrd="0" parTransId="{65FC7D37-CB11-42A1-9750-6E0ED809EFFD}" sibTransId="{A9C3C98C-2A2B-4557-ACD0-E7E8F730B84D}"/>
    <dgm:cxn modelId="{F74D5979-4A90-46D2-8E7B-D32B144DE310}" type="presOf" srcId="{C63E3213-03C1-40D8-A7F0-8A407D83AF3F}" destId="{4A275A3B-D01E-4316-A7FB-6823D9571586}" srcOrd="0" destOrd="0" presId="urn:microsoft.com/office/officeart/2005/8/layout/hierarchy1"/>
    <dgm:cxn modelId="{5C7CBC5A-C25D-4E2E-99D0-8439CE50DA2F}" srcId="{DE9966A2-4A49-4BF0-8B33-DE58783C7C5E}" destId="{068B37C4-503E-4B71-886B-F57AFE114E0B}" srcOrd="3" destOrd="0" parTransId="{99C06E1B-9A02-4431-A92F-D3725B997C26}" sibTransId="{A81827D2-A639-49B8-B9CD-568E8DFEFD1A}"/>
    <dgm:cxn modelId="{332D5DED-CC44-4233-B679-0A115934F229}" type="presOf" srcId="{C54DD6C1-3E6F-407E-A7B4-74674B6C95E8}" destId="{AB353DA2-4BAB-42BE-8E8D-56727DE706D4}" srcOrd="0" destOrd="0" presId="urn:microsoft.com/office/officeart/2005/8/layout/hierarchy1"/>
    <dgm:cxn modelId="{DD614AFD-97AD-4FA0-8F8E-269C691F7EAF}" type="presOf" srcId="{068B37C4-503E-4B71-886B-F57AFE114E0B}" destId="{0CCA860D-CDC0-41D6-B749-A5546616728D}" srcOrd="0" destOrd="0" presId="urn:microsoft.com/office/officeart/2005/8/layout/hierarchy1"/>
    <dgm:cxn modelId="{28A1871E-E156-48C7-A77F-B36AE47CA415}" type="presParOf" srcId="{EFEB0C6E-11FC-49F0-BB97-AD624D480F0F}" destId="{4BCC57E5-DEEF-461A-B9D8-4115FA4C56C9}" srcOrd="0" destOrd="0" presId="urn:microsoft.com/office/officeart/2005/8/layout/hierarchy1"/>
    <dgm:cxn modelId="{8520156F-4258-4EE3-8E66-F0881001C2F7}" type="presParOf" srcId="{4BCC57E5-DEEF-461A-B9D8-4115FA4C56C9}" destId="{CE6C32C8-EC7D-4D06-BE88-093781870EDA}" srcOrd="0" destOrd="0" presId="urn:microsoft.com/office/officeart/2005/8/layout/hierarchy1"/>
    <dgm:cxn modelId="{CF3F2160-6843-44BD-8929-02B27FC6E16C}" type="presParOf" srcId="{CE6C32C8-EC7D-4D06-BE88-093781870EDA}" destId="{B1E0B551-5F78-442D-9471-47B55784DD33}" srcOrd="0" destOrd="0" presId="urn:microsoft.com/office/officeart/2005/8/layout/hierarchy1"/>
    <dgm:cxn modelId="{EDCFC5B1-7465-4347-B6C6-411973D3925D}" type="presParOf" srcId="{CE6C32C8-EC7D-4D06-BE88-093781870EDA}" destId="{4A275A3B-D01E-4316-A7FB-6823D9571586}" srcOrd="1" destOrd="0" presId="urn:microsoft.com/office/officeart/2005/8/layout/hierarchy1"/>
    <dgm:cxn modelId="{240B0A37-6521-48D0-BCA8-F03947270BD0}" type="presParOf" srcId="{4BCC57E5-DEEF-461A-B9D8-4115FA4C56C9}" destId="{BBAF833E-B769-4287-91C8-FFE965DB49A6}" srcOrd="1" destOrd="0" presId="urn:microsoft.com/office/officeart/2005/8/layout/hierarchy1"/>
    <dgm:cxn modelId="{816F0D2C-2517-4C8B-B218-545250B94C07}" type="presParOf" srcId="{EFEB0C6E-11FC-49F0-BB97-AD624D480F0F}" destId="{BFF84F63-7A85-4886-905E-ABA99BB8D277}" srcOrd="1" destOrd="0" presId="urn:microsoft.com/office/officeart/2005/8/layout/hierarchy1"/>
    <dgm:cxn modelId="{870DAC47-31F9-46D9-A555-EE6E312108D2}" type="presParOf" srcId="{BFF84F63-7A85-4886-905E-ABA99BB8D277}" destId="{7533AE71-DF4E-48A0-AFC9-DF32BEF4143F}" srcOrd="0" destOrd="0" presId="urn:microsoft.com/office/officeart/2005/8/layout/hierarchy1"/>
    <dgm:cxn modelId="{5BE09C15-FF90-4ED7-9705-0625BB6169BE}" type="presParOf" srcId="{7533AE71-DF4E-48A0-AFC9-DF32BEF4143F}" destId="{52AB87F7-9EEC-490D-9D17-58D73D6145B3}" srcOrd="0" destOrd="0" presId="urn:microsoft.com/office/officeart/2005/8/layout/hierarchy1"/>
    <dgm:cxn modelId="{02E16215-66EA-4CB3-8B72-B4F95438BF64}" type="presParOf" srcId="{7533AE71-DF4E-48A0-AFC9-DF32BEF4143F}" destId="{46BFF42B-3ED9-47A3-B3A2-3D5E6591F8D5}" srcOrd="1" destOrd="0" presId="urn:microsoft.com/office/officeart/2005/8/layout/hierarchy1"/>
    <dgm:cxn modelId="{E7D3C096-D1F3-4D3C-BB0F-30F85C4C63D2}" type="presParOf" srcId="{BFF84F63-7A85-4886-905E-ABA99BB8D277}" destId="{47736C24-EE16-4EC6-8BE3-2EFABA762DBA}" srcOrd="1" destOrd="0" presId="urn:microsoft.com/office/officeart/2005/8/layout/hierarchy1"/>
    <dgm:cxn modelId="{FC0059F1-AA9F-4EBD-8350-D0B56978D97D}" type="presParOf" srcId="{EFEB0C6E-11FC-49F0-BB97-AD624D480F0F}" destId="{3290889B-26FE-4F82-B342-ECB25D385EBC}" srcOrd="2" destOrd="0" presId="urn:microsoft.com/office/officeart/2005/8/layout/hierarchy1"/>
    <dgm:cxn modelId="{FF2F4CAA-0409-4E0D-BC4A-C034EC1B6E40}" type="presParOf" srcId="{3290889B-26FE-4F82-B342-ECB25D385EBC}" destId="{4878C7F8-D88B-4772-9519-6AB3D95E70EB}" srcOrd="0" destOrd="0" presId="urn:microsoft.com/office/officeart/2005/8/layout/hierarchy1"/>
    <dgm:cxn modelId="{ACA28ED2-31BA-4CFD-AA37-2E133328ACC6}" type="presParOf" srcId="{4878C7F8-D88B-4772-9519-6AB3D95E70EB}" destId="{502C54FE-6A4D-461D-826B-439FACD344D5}" srcOrd="0" destOrd="0" presId="urn:microsoft.com/office/officeart/2005/8/layout/hierarchy1"/>
    <dgm:cxn modelId="{2B2DDB39-5D94-4A6C-ACD2-36E90B42B9FB}" type="presParOf" srcId="{4878C7F8-D88B-4772-9519-6AB3D95E70EB}" destId="{AB353DA2-4BAB-42BE-8E8D-56727DE706D4}" srcOrd="1" destOrd="0" presId="urn:microsoft.com/office/officeart/2005/8/layout/hierarchy1"/>
    <dgm:cxn modelId="{C6F1F999-7F5E-4366-9E7C-A6FE061E0122}" type="presParOf" srcId="{3290889B-26FE-4F82-B342-ECB25D385EBC}" destId="{EE0740D8-4EB0-4F82-9565-5D481DE6E2A7}" srcOrd="1" destOrd="0" presId="urn:microsoft.com/office/officeart/2005/8/layout/hierarchy1"/>
    <dgm:cxn modelId="{C0E0A640-33C6-4743-9D66-40928DCCBBE5}" type="presParOf" srcId="{EFEB0C6E-11FC-49F0-BB97-AD624D480F0F}" destId="{9437EF37-30E1-45F0-9F31-3B20FE0C1660}" srcOrd="3" destOrd="0" presId="urn:microsoft.com/office/officeart/2005/8/layout/hierarchy1"/>
    <dgm:cxn modelId="{64BC8CE7-DD2E-46A5-B90A-1C8605F8F371}" type="presParOf" srcId="{9437EF37-30E1-45F0-9F31-3B20FE0C1660}" destId="{9B9179E3-1F53-4A5B-A78A-DC00E061164B}" srcOrd="0" destOrd="0" presId="urn:microsoft.com/office/officeart/2005/8/layout/hierarchy1"/>
    <dgm:cxn modelId="{C4F67E51-1C4D-4F9B-ABE8-644808CBFCD7}" type="presParOf" srcId="{9B9179E3-1F53-4A5B-A78A-DC00E061164B}" destId="{FD4C9C59-71EF-4EB7-99DB-C72F43CDFF8A}" srcOrd="0" destOrd="0" presId="urn:microsoft.com/office/officeart/2005/8/layout/hierarchy1"/>
    <dgm:cxn modelId="{21680A23-964A-4C5D-BE0A-B384925BB9FD}" type="presParOf" srcId="{9B9179E3-1F53-4A5B-A78A-DC00E061164B}" destId="{0CCA860D-CDC0-41D6-B749-A5546616728D}" srcOrd="1" destOrd="0" presId="urn:microsoft.com/office/officeart/2005/8/layout/hierarchy1"/>
    <dgm:cxn modelId="{197334AE-BE10-437D-8435-3D25357042AD}" type="presParOf" srcId="{9437EF37-30E1-45F0-9F31-3B20FE0C1660}" destId="{11C03AE9-3F7D-4918-8EF6-99DD1DFF24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D5374E-84DB-45C4-ACA8-25972E11385E}" type="doc">
      <dgm:prSet loTypeId="urn:microsoft.com/office/officeart/2005/8/layout/hierarchy1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B579C2-3B95-4E15-A208-1E6ACB321B84}">
      <dgm:prSet/>
      <dgm:spPr/>
      <dgm:t>
        <a:bodyPr/>
        <a:lstStyle/>
        <a:p>
          <a:r>
            <a:rPr lang="en-US"/>
            <a:t>Show running pipeline in Minikube</a:t>
          </a:r>
        </a:p>
      </dgm:t>
    </dgm:pt>
    <dgm:pt modelId="{2CDB70F8-4A5B-412B-B4D6-D97495904C00}" type="parTrans" cxnId="{548242F8-AD9A-4CAB-A33F-FEF8FB285C19}">
      <dgm:prSet/>
      <dgm:spPr/>
      <dgm:t>
        <a:bodyPr/>
        <a:lstStyle/>
        <a:p>
          <a:endParaRPr lang="en-US"/>
        </a:p>
      </dgm:t>
    </dgm:pt>
    <dgm:pt modelId="{644C4591-796B-4F14-B8FE-DF1920CF9F32}" type="sibTrans" cxnId="{548242F8-AD9A-4CAB-A33F-FEF8FB285C19}">
      <dgm:prSet/>
      <dgm:spPr/>
      <dgm:t>
        <a:bodyPr/>
        <a:lstStyle/>
        <a:p>
          <a:endParaRPr lang="en-US"/>
        </a:p>
      </dgm:t>
    </dgm:pt>
    <dgm:pt modelId="{1572CBF5-5EB4-4143-8182-A2A427F6E2C4}">
      <dgm:prSet/>
      <dgm:spPr/>
      <dgm:t>
        <a:bodyPr/>
        <a:lstStyle/>
        <a:p>
          <a:r>
            <a:rPr lang="en-US"/>
            <a:t>Kafka producing/consuming messages</a:t>
          </a:r>
        </a:p>
      </dgm:t>
    </dgm:pt>
    <dgm:pt modelId="{3F9099F5-41C9-4711-9E71-BF1BA8AFC5AC}" type="parTrans" cxnId="{EBFC6930-A5EF-4F5E-866D-BD07EFA5BB2E}">
      <dgm:prSet/>
      <dgm:spPr/>
      <dgm:t>
        <a:bodyPr/>
        <a:lstStyle/>
        <a:p>
          <a:endParaRPr lang="en-US"/>
        </a:p>
      </dgm:t>
    </dgm:pt>
    <dgm:pt modelId="{212895A4-157E-4E39-9B0D-6931C23895BF}" type="sibTrans" cxnId="{EBFC6930-A5EF-4F5E-866D-BD07EFA5BB2E}">
      <dgm:prSet/>
      <dgm:spPr/>
      <dgm:t>
        <a:bodyPr/>
        <a:lstStyle/>
        <a:p>
          <a:endParaRPr lang="en-US"/>
        </a:p>
      </dgm:t>
    </dgm:pt>
    <dgm:pt modelId="{354E0711-5FC1-4500-B94E-064F3A333132}">
      <dgm:prSet/>
      <dgm:spPr/>
      <dgm:t>
        <a:bodyPr/>
        <a:lstStyle/>
        <a:p>
          <a:r>
            <a:rPr lang="en-US"/>
            <a:t>MongoDB insert verification</a:t>
          </a:r>
        </a:p>
      </dgm:t>
    </dgm:pt>
    <dgm:pt modelId="{91A8B141-2201-47BF-92AF-0382E16888EB}" type="parTrans" cxnId="{7AFC33DA-EAC9-41E5-A7C0-EB793D172C3E}">
      <dgm:prSet/>
      <dgm:spPr/>
      <dgm:t>
        <a:bodyPr/>
        <a:lstStyle/>
        <a:p>
          <a:endParaRPr lang="en-US"/>
        </a:p>
      </dgm:t>
    </dgm:pt>
    <dgm:pt modelId="{2BD0FB19-CD04-4AE3-A9AB-956099412902}" type="sibTrans" cxnId="{7AFC33DA-EAC9-41E5-A7C0-EB793D172C3E}">
      <dgm:prSet/>
      <dgm:spPr/>
      <dgm:t>
        <a:bodyPr/>
        <a:lstStyle/>
        <a:p>
          <a:endParaRPr lang="en-US"/>
        </a:p>
      </dgm:t>
    </dgm:pt>
    <dgm:pt modelId="{4080A3AF-D92B-46C6-AFA6-9D3B0DA98AB4}">
      <dgm:prSet/>
      <dgm:spPr/>
      <dgm:t>
        <a:bodyPr/>
        <a:lstStyle/>
        <a:p>
          <a:r>
            <a:rPr lang="en-US" dirty="0"/>
            <a:t>HPA in action with </a:t>
          </a:r>
          <a:r>
            <a:rPr lang="en-US" dirty="0" err="1"/>
            <a:t>kubectl</a:t>
          </a:r>
          <a:r>
            <a:rPr lang="en-US" dirty="0"/>
            <a:t> top pods</a:t>
          </a:r>
        </a:p>
      </dgm:t>
    </dgm:pt>
    <dgm:pt modelId="{45520451-43E8-40D7-806D-6347D7008C62}" type="parTrans" cxnId="{0C45340C-9EF6-4046-8B24-6417D45C68DE}">
      <dgm:prSet/>
      <dgm:spPr/>
      <dgm:t>
        <a:bodyPr/>
        <a:lstStyle/>
        <a:p>
          <a:endParaRPr lang="en-US"/>
        </a:p>
      </dgm:t>
    </dgm:pt>
    <dgm:pt modelId="{5AFE0B2A-571A-4465-B76B-820F6ACA82D8}" type="sibTrans" cxnId="{0C45340C-9EF6-4046-8B24-6417D45C68DE}">
      <dgm:prSet/>
      <dgm:spPr/>
      <dgm:t>
        <a:bodyPr/>
        <a:lstStyle/>
        <a:p>
          <a:endParaRPr lang="en-US"/>
        </a:p>
      </dgm:t>
    </dgm:pt>
    <dgm:pt modelId="{E466D30F-6E63-43D3-AA73-78DBB4085676}" type="pres">
      <dgm:prSet presAssocID="{EED5374E-84DB-45C4-ACA8-25972E11385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BC4018-BFDB-442D-ACFF-095D9116D771}" type="pres">
      <dgm:prSet presAssocID="{EDB579C2-3B95-4E15-A208-1E6ACB321B84}" presName="hierRoot1" presStyleCnt="0"/>
      <dgm:spPr/>
    </dgm:pt>
    <dgm:pt modelId="{EA07FC98-B658-44E8-A93E-31FE1980A10F}" type="pres">
      <dgm:prSet presAssocID="{EDB579C2-3B95-4E15-A208-1E6ACB321B84}" presName="composite" presStyleCnt="0"/>
      <dgm:spPr/>
    </dgm:pt>
    <dgm:pt modelId="{C4ABD0C5-0549-49C5-8943-71EF32C72932}" type="pres">
      <dgm:prSet presAssocID="{EDB579C2-3B95-4E15-A208-1E6ACB321B84}" presName="background" presStyleLbl="node0" presStyleIdx="0" presStyleCnt="4"/>
      <dgm:spPr/>
    </dgm:pt>
    <dgm:pt modelId="{261B1C17-A4CC-4C13-8A50-449A0321FB52}" type="pres">
      <dgm:prSet presAssocID="{EDB579C2-3B95-4E15-A208-1E6ACB321B84}" presName="text" presStyleLbl="fgAcc0" presStyleIdx="0" presStyleCnt="4">
        <dgm:presLayoutVars>
          <dgm:chPref val="3"/>
        </dgm:presLayoutVars>
      </dgm:prSet>
      <dgm:spPr/>
    </dgm:pt>
    <dgm:pt modelId="{BCD38143-7EF1-4DC2-ADB4-BDB179DA68FB}" type="pres">
      <dgm:prSet presAssocID="{EDB579C2-3B95-4E15-A208-1E6ACB321B84}" presName="hierChild2" presStyleCnt="0"/>
      <dgm:spPr/>
    </dgm:pt>
    <dgm:pt modelId="{F6E86FAA-B417-44FB-A30F-889C4C83771A}" type="pres">
      <dgm:prSet presAssocID="{1572CBF5-5EB4-4143-8182-A2A427F6E2C4}" presName="hierRoot1" presStyleCnt="0"/>
      <dgm:spPr/>
    </dgm:pt>
    <dgm:pt modelId="{4FD5E29F-06EE-4AFF-8EF0-CED3C49A62D0}" type="pres">
      <dgm:prSet presAssocID="{1572CBF5-5EB4-4143-8182-A2A427F6E2C4}" presName="composite" presStyleCnt="0"/>
      <dgm:spPr/>
    </dgm:pt>
    <dgm:pt modelId="{8EABC53B-72CB-4406-BACA-54BCD3FE05BA}" type="pres">
      <dgm:prSet presAssocID="{1572CBF5-5EB4-4143-8182-A2A427F6E2C4}" presName="background" presStyleLbl="node0" presStyleIdx="1" presStyleCnt="4"/>
      <dgm:spPr/>
    </dgm:pt>
    <dgm:pt modelId="{6732E3E2-A2A6-435A-8A80-D9AADDC907B7}" type="pres">
      <dgm:prSet presAssocID="{1572CBF5-5EB4-4143-8182-A2A427F6E2C4}" presName="text" presStyleLbl="fgAcc0" presStyleIdx="1" presStyleCnt="4">
        <dgm:presLayoutVars>
          <dgm:chPref val="3"/>
        </dgm:presLayoutVars>
      </dgm:prSet>
      <dgm:spPr/>
    </dgm:pt>
    <dgm:pt modelId="{EA3DE060-99E8-41E5-AB04-DFAB3972D4C7}" type="pres">
      <dgm:prSet presAssocID="{1572CBF5-5EB4-4143-8182-A2A427F6E2C4}" presName="hierChild2" presStyleCnt="0"/>
      <dgm:spPr/>
    </dgm:pt>
    <dgm:pt modelId="{8DBDD9BF-7EB6-48A1-A1AD-4CF4EEF2A877}" type="pres">
      <dgm:prSet presAssocID="{354E0711-5FC1-4500-B94E-064F3A333132}" presName="hierRoot1" presStyleCnt="0"/>
      <dgm:spPr/>
    </dgm:pt>
    <dgm:pt modelId="{1D91E9CB-C4D3-4FC9-B8A0-932F13DE0243}" type="pres">
      <dgm:prSet presAssocID="{354E0711-5FC1-4500-B94E-064F3A333132}" presName="composite" presStyleCnt="0"/>
      <dgm:spPr/>
    </dgm:pt>
    <dgm:pt modelId="{99844003-C727-4CFC-B091-87F6FD6FF2A8}" type="pres">
      <dgm:prSet presAssocID="{354E0711-5FC1-4500-B94E-064F3A333132}" presName="background" presStyleLbl="node0" presStyleIdx="2" presStyleCnt="4"/>
      <dgm:spPr/>
    </dgm:pt>
    <dgm:pt modelId="{FBE11C66-D28C-477B-9DCA-33A0E1827994}" type="pres">
      <dgm:prSet presAssocID="{354E0711-5FC1-4500-B94E-064F3A333132}" presName="text" presStyleLbl="fgAcc0" presStyleIdx="2" presStyleCnt="4">
        <dgm:presLayoutVars>
          <dgm:chPref val="3"/>
        </dgm:presLayoutVars>
      </dgm:prSet>
      <dgm:spPr/>
    </dgm:pt>
    <dgm:pt modelId="{EAA9CA0C-CCB7-455B-9CA9-049A874CF827}" type="pres">
      <dgm:prSet presAssocID="{354E0711-5FC1-4500-B94E-064F3A333132}" presName="hierChild2" presStyleCnt="0"/>
      <dgm:spPr/>
    </dgm:pt>
    <dgm:pt modelId="{FA9286DE-633F-4E38-A8D8-A07F61216025}" type="pres">
      <dgm:prSet presAssocID="{4080A3AF-D92B-46C6-AFA6-9D3B0DA98AB4}" presName="hierRoot1" presStyleCnt="0"/>
      <dgm:spPr/>
    </dgm:pt>
    <dgm:pt modelId="{704EA6D6-C590-4FB3-9F52-DDCCE9EC8B30}" type="pres">
      <dgm:prSet presAssocID="{4080A3AF-D92B-46C6-AFA6-9D3B0DA98AB4}" presName="composite" presStyleCnt="0"/>
      <dgm:spPr/>
    </dgm:pt>
    <dgm:pt modelId="{F153E647-1160-4C92-B996-B0C9E7832515}" type="pres">
      <dgm:prSet presAssocID="{4080A3AF-D92B-46C6-AFA6-9D3B0DA98AB4}" presName="background" presStyleLbl="node0" presStyleIdx="3" presStyleCnt="4"/>
      <dgm:spPr/>
    </dgm:pt>
    <dgm:pt modelId="{A1DB7539-B04E-466F-86F0-3C7BFC47B210}" type="pres">
      <dgm:prSet presAssocID="{4080A3AF-D92B-46C6-AFA6-9D3B0DA98AB4}" presName="text" presStyleLbl="fgAcc0" presStyleIdx="3" presStyleCnt="4">
        <dgm:presLayoutVars>
          <dgm:chPref val="3"/>
        </dgm:presLayoutVars>
      </dgm:prSet>
      <dgm:spPr/>
    </dgm:pt>
    <dgm:pt modelId="{48AD1FF8-FC35-4058-A0EA-10F2DCA48C8D}" type="pres">
      <dgm:prSet presAssocID="{4080A3AF-D92B-46C6-AFA6-9D3B0DA98AB4}" presName="hierChild2" presStyleCnt="0"/>
      <dgm:spPr/>
    </dgm:pt>
  </dgm:ptLst>
  <dgm:cxnLst>
    <dgm:cxn modelId="{0C45340C-9EF6-4046-8B24-6417D45C68DE}" srcId="{EED5374E-84DB-45C4-ACA8-25972E11385E}" destId="{4080A3AF-D92B-46C6-AFA6-9D3B0DA98AB4}" srcOrd="3" destOrd="0" parTransId="{45520451-43E8-40D7-806D-6347D7008C62}" sibTransId="{5AFE0B2A-571A-4465-B76B-820F6ACA82D8}"/>
    <dgm:cxn modelId="{FEFDAB1C-80C1-4432-B137-F92324EA2792}" type="presOf" srcId="{1572CBF5-5EB4-4143-8182-A2A427F6E2C4}" destId="{6732E3E2-A2A6-435A-8A80-D9AADDC907B7}" srcOrd="0" destOrd="0" presId="urn:microsoft.com/office/officeart/2005/8/layout/hierarchy1"/>
    <dgm:cxn modelId="{C36B6622-38FC-4F79-9781-1D4C8376D7FC}" type="presOf" srcId="{EDB579C2-3B95-4E15-A208-1E6ACB321B84}" destId="{261B1C17-A4CC-4C13-8A50-449A0321FB52}" srcOrd="0" destOrd="0" presId="urn:microsoft.com/office/officeart/2005/8/layout/hierarchy1"/>
    <dgm:cxn modelId="{9E1F2F26-4625-4041-AD5F-586B1F7E96E6}" type="presOf" srcId="{EED5374E-84DB-45C4-ACA8-25972E11385E}" destId="{E466D30F-6E63-43D3-AA73-78DBB4085676}" srcOrd="0" destOrd="0" presId="urn:microsoft.com/office/officeart/2005/8/layout/hierarchy1"/>
    <dgm:cxn modelId="{EBFC6930-A5EF-4F5E-866D-BD07EFA5BB2E}" srcId="{EED5374E-84DB-45C4-ACA8-25972E11385E}" destId="{1572CBF5-5EB4-4143-8182-A2A427F6E2C4}" srcOrd="1" destOrd="0" parTransId="{3F9099F5-41C9-4711-9E71-BF1BA8AFC5AC}" sibTransId="{212895A4-157E-4E39-9B0D-6931C23895BF}"/>
    <dgm:cxn modelId="{3C49B852-9D79-4D4C-B938-6EA36A5EB85A}" type="presOf" srcId="{4080A3AF-D92B-46C6-AFA6-9D3B0DA98AB4}" destId="{A1DB7539-B04E-466F-86F0-3C7BFC47B210}" srcOrd="0" destOrd="0" presId="urn:microsoft.com/office/officeart/2005/8/layout/hierarchy1"/>
    <dgm:cxn modelId="{322EFAAF-AC92-49DA-844A-FE657B22640F}" type="presOf" srcId="{354E0711-5FC1-4500-B94E-064F3A333132}" destId="{FBE11C66-D28C-477B-9DCA-33A0E1827994}" srcOrd="0" destOrd="0" presId="urn:microsoft.com/office/officeart/2005/8/layout/hierarchy1"/>
    <dgm:cxn modelId="{7AFC33DA-EAC9-41E5-A7C0-EB793D172C3E}" srcId="{EED5374E-84DB-45C4-ACA8-25972E11385E}" destId="{354E0711-5FC1-4500-B94E-064F3A333132}" srcOrd="2" destOrd="0" parTransId="{91A8B141-2201-47BF-92AF-0382E16888EB}" sibTransId="{2BD0FB19-CD04-4AE3-A9AB-956099412902}"/>
    <dgm:cxn modelId="{548242F8-AD9A-4CAB-A33F-FEF8FB285C19}" srcId="{EED5374E-84DB-45C4-ACA8-25972E11385E}" destId="{EDB579C2-3B95-4E15-A208-1E6ACB321B84}" srcOrd="0" destOrd="0" parTransId="{2CDB70F8-4A5B-412B-B4D6-D97495904C00}" sibTransId="{644C4591-796B-4F14-B8FE-DF1920CF9F32}"/>
    <dgm:cxn modelId="{6C9A2B2B-31BD-4384-8765-0F9575374BD4}" type="presParOf" srcId="{E466D30F-6E63-43D3-AA73-78DBB4085676}" destId="{99BC4018-BFDB-442D-ACFF-095D9116D771}" srcOrd="0" destOrd="0" presId="urn:microsoft.com/office/officeart/2005/8/layout/hierarchy1"/>
    <dgm:cxn modelId="{274C1D07-1913-4534-B7BE-27AE704B9C2F}" type="presParOf" srcId="{99BC4018-BFDB-442D-ACFF-095D9116D771}" destId="{EA07FC98-B658-44E8-A93E-31FE1980A10F}" srcOrd="0" destOrd="0" presId="urn:microsoft.com/office/officeart/2005/8/layout/hierarchy1"/>
    <dgm:cxn modelId="{1C63931C-7EC2-446D-9B3E-2F208C2B68A1}" type="presParOf" srcId="{EA07FC98-B658-44E8-A93E-31FE1980A10F}" destId="{C4ABD0C5-0549-49C5-8943-71EF32C72932}" srcOrd="0" destOrd="0" presId="urn:microsoft.com/office/officeart/2005/8/layout/hierarchy1"/>
    <dgm:cxn modelId="{C90C2F08-AEB0-4449-AEC6-9B0D3998059F}" type="presParOf" srcId="{EA07FC98-B658-44E8-A93E-31FE1980A10F}" destId="{261B1C17-A4CC-4C13-8A50-449A0321FB52}" srcOrd="1" destOrd="0" presId="urn:microsoft.com/office/officeart/2005/8/layout/hierarchy1"/>
    <dgm:cxn modelId="{1EE3EDCC-519C-49D7-8B33-737BB0250720}" type="presParOf" srcId="{99BC4018-BFDB-442D-ACFF-095D9116D771}" destId="{BCD38143-7EF1-4DC2-ADB4-BDB179DA68FB}" srcOrd="1" destOrd="0" presId="urn:microsoft.com/office/officeart/2005/8/layout/hierarchy1"/>
    <dgm:cxn modelId="{C5D10576-0CD4-449D-82DB-C3C4B88A6CD4}" type="presParOf" srcId="{E466D30F-6E63-43D3-AA73-78DBB4085676}" destId="{F6E86FAA-B417-44FB-A30F-889C4C83771A}" srcOrd="1" destOrd="0" presId="urn:microsoft.com/office/officeart/2005/8/layout/hierarchy1"/>
    <dgm:cxn modelId="{42574D0F-5A67-4787-BBA7-6B54A0CA2445}" type="presParOf" srcId="{F6E86FAA-B417-44FB-A30F-889C4C83771A}" destId="{4FD5E29F-06EE-4AFF-8EF0-CED3C49A62D0}" srcOrd="0" destOrd="0" presId="urn:microsoft.com/office/officeart/2005/8/layout/hierarchy1"/>
    <dgm:cxn modelId="{FF4362D0-CDEF-46F5-B67F-7FBC3A869FD1}" type="presParOf" srcId="{4FD5E29F-06EE-4AFF-8EF0-CED3C49A62D0}" destId="{8EABC53B-72CB-4406-BACA-54BCD3FE05BA}" srcOrd="0" destOrd="0" presId="urn:microsoft.com/office/officeart/2005/8/layout/hierarchy1"/>
    <dgm:cxn modelId="{4E41C139-3F07-47E0-B8AB-36AB3A7E700F}" type="presParOf" srcId="{4FD5E29F-06EE-4AFF-8EF0-CED3C49A62D0}" destId="{6732E3E2-A2A6-435A-8A80-D9AADDC907B7}" srcOrd="1" destOrd="0" presId="urn:microsoft.com/office/officeart/2005/8/layout/hierarchy1"/>
    <dgm:cxn modelId="{60809C31-1123-475C-80F6-848759D4CC56}" type="presParOf" srcId="{F6E86FAA-B417-44FB-A30F-889C4C83771A}" destId="{EA3DE060-99E8-41E5-AB04-DFAB3972D4C7}" srcOrd="1" destOrd="0" presId="urn:microsoft.com/office/officeart/2005/8/layout/hierarchy1"/>
    <dgm:cxn modelId="{CBEEBADD-A056-471C-8B5B-6C3DA5B9FDD2}" type="presParOf" srcId="{E466D30F-6E63-43D3-AA73-78DBB4085676}" destId="{8DBDD9BF-7EB6-48A1-A1AD-4CF4EEF2A877}" srcOrd="2" destOrd="0" presId="urn:microsoft.com/office/officeart/2005/8/layout/hierarchy1"/>
    <dgm:cxn modelId="{40C44AC6-975C-4843-A152-665A5B91DF11}" type="presParOf" srcId="{8DBDD9BF-7EB6-48A1-A1AD-4CF4EEF2A877}" destId="{1D91E9CB-C4D3-4FC9-B8A0-932F13DE0243}" srcOrd="0" destOrd="0" presId="urn:microsoft.com/office/officeart/2005/8/layout/hierarchy1"/>
    <dgm:cxn modelId="{7DBCE2EE-5A3C-43CF-9ACD-5399E93B5E30}" type="presParOf" srcId="{1D91E9CB-C4D3-4FC9-B8A0-932F13DE0243}" destId="{99844003-C727-4CFC-B091-87F6FD6FF2A8}" srcOrd="0" destOrd="0" presId="urn:microsoft.com/office/officeart/2005/8/layout/hierarchy1"/>
    <dgm:cxn modelId="{B2028F29-3924-4813-8470-6F15136FB8D3}" type="presParOf" srcId="{1D91E9CB-C4D3-4FC9-B8A0-932F13DE0243}" destId="{FBE11C66-D28C-477B-9DCA-33A0E1827994}" srcOrd="1" destOrd="0" presId="urn:microsoft.com/office/officeart/2005/8/layout/hierarchy1"/>
    <dgm:cxn modelId="{FFB5565C-AE01-40DA-95AF-367453C0DCE6}" type="presParOf" srcId="{8DBDD9BF-7EB6-48A1-A1AD-4CF4EEF2A877}" destId="{EAA9CA0C-CCB7-455B-9CA9-049A874CF827}" srcOrd="1" destOrd="0" presId="urn:microsoft.com/office/officeart/2005/8/layout/hierarchy1"/>
    <dgm:cxn modelId="{C7CA9FFC-534A-4B0F-AEFE-4F69C45351BB}" type="presParOf" srcId="{E466D30F-6E63-43D3-AA73-78DBB4085676}" destId="{FA9286DE-633F-4E38-A8D8-A07F61216025}" srcOrd="3" destOrd="0" presId="urn:microsoft.com/office/officeart/2005/8/layout/hierarchy1"/>
    <dgm:cxn modelId="{E2C76EB7-FE78-436D-8CD5-FC3CFAC7C1E6}" type="presParOf" srcId="{FA9286DE-633F-4E38-A8D8-A07F61216025}" destId="{704EA6D6-C590-4FB3-9F52-DDCCE9EC8B30}" srcOrd="0" destOrd="0" presId="urn:microsoft.com/office/officeart/2005/8/layout/hierarchy1"/>
    <dgm:cxn modelId="{353B70A2-2D47-482D-85D7-D1A813E0C848}" type="presParOf" srcId="{704EA6D6-C590-4FB3-9F52-DDCCE9EC8B30}" destId="{F153E647-1160-4C92-B996-B0C9E7832515}" srcOrd="0" destOrd="0" presId="urn:microsoft.com/office/officeart/2005/8/layout/hierarchy1"/>
    <dgm:cxn modelId="{28232CF5-AAB1-438A-9E22-75CC78A3DC50}" type="presParOf" srcId="{704EA6D6-C590-4FB3-9F52-DDCCE9EC8B30}" destId="{A1DB7539-B04E-466F-86F0-3C7BFC47B210}" srcOrd="1" destOrd="0" presId="urn:microsoft.com/office/officeart/2005/8/layout/hierarchy1"/>
    <dgm:cxn modelId="{347FC1AE-961C-4DD1-A922-78E044729043}" type="presParOf" srcId="{FA9286DE-633F-4E38-A8D8-A07F61216025}" destId="{48AD1FF8-FC35-4058-A0EA-10F2DCA48C8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F04091D-0C6E-4828-B41A-285B2FF648F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71576806-AC01-4217-AE3B-187D3DF2653F}">
      <dgm:prSet/>
      <dgm:spPr/>
      <dgm:t>
        <a:bodyPr/>
        <a:lstStyle/>
        <a:p>
          <a:pPr>
            <a:defRPr cap="all"/>
          </a:pPr>
          <a:r>
            <a:rPr lang="en-US"/>
            <a:t>✅ Fully working data pipeline</a:t>
          </a:r>
        </a:p>
      </dgm:t>
    </dgm:pt>
    <dgm:pt modelId="{B3466185-F873-4BEE-B14D-CA9FBF549443}" type="parTrans" cxnId="{2EBC9317-FA22-45D5-BA82-D0A7C8D65AFE}">
      <dgm:prSet/>
      <dgm:spPr/>
      <dgm:t>
        <a:bodyPr/>
        <a:lstStyle/>
        <a:p>
          <a:endParaRPr lang="en-US"/>
        </a:p>
      </dgm:t>
    </dgm:pt>
    <dgm:pt modelId="{563E09A5-C23A-4575-88FC-9E5192F4C778}" type="sibTrans" cxnId="{2EBC9317-FA22-45D5-BA82-D0A7C8D65AFE}">
      <dgm:prSet/>
      <dgm:spPr/>
      <dgm:t>
        <a:bodyPr/>
        <a:lstStyle/>
        <a:p>
          <a:endParaRPr lang="en-US"/>
        </a:p>
      </dgm:t>
    </dgm:pt>
    <dgm:pt modelId="{11FA0401-96D4-4F36-AB70-FDEA872395D4}">
      <dgm:prSet/>
      <dgm:spPr/>
      <dgm:t>
        <a:bodyPr/>
        <a:lstStyle/>
        <a:p>
          <a:pPr>
            <a:defRPr cap="all"/>
          </a:pPr>
          <a:r>
            <a:rPr lang="en-US"/>
            <a:t>✅ Simple, scalable Go components</a:t>
          </a:r>
        </a:p>
      </dgm:t>
    </dgm:pt>
    <dgm:pt modelId="{9EDDDDB4-F319-44F1-A7B2-FF4EF283984A}" type="parTrans" cxnId="{ABDB2A4F-7B28-484E-AC4F-B757DA14626A}">
      <dgm:prSet/>
      <dgm:spPr/>
      <dgm:t>
        <a:bodyPr/>
        <a:lstStyle/>
        <a:p>
          <a:endParaRPr lang="en-US"/>
        </a:p>
      </dgm:t>
    </dgm:pt>
    <dgm:pt modelId="{CC23EE6A-60B5-4F4A-9670-3C1253A0AB98}" type="sibTrans" cxnId="{ABDB2A4F-7B28-484E-AC4F-B757DA14626A}">
      <dgm:prSet/>
      <dgm:spPr/>
      <dgm:t>
        <a:bodyPr/>
        <a:lstStyle/>
        <a:p>
          <a:endParaRPr lang="en-US"/>
        </a:p>
      </dgm:t>
    </dgm:pt>
    <dgm:pt modelId="{C79AD16D-3883-4CF6-B90B-9317805B6CB8}">
      <dgm:prSet/>
      <dgm:spPr/>
      <dgm:t>
        <a:bodyPr/>
        <a:lstStyle/>
        <a:p>
          <a:pPr>
            <a:defRPr cap="all"/>
          </a:pPr>
          <a:r>
            <a:rPr lang="en-US"/>
            <a:t>✅ Real-time ingestion and autoscaling(WIP)</a:t>
          </a:r>
        </a:p>
      </dgm:t>
    </dgm:pt>
    <dgm:pt modelId="{D062CF0E-7D44-495C-86AE-616A23295303}" type="parTrans" cxnId="{C51C0866-CC7C-4B0E-9399-896D73DF888F}">
      <dgm:prSet/>
      <dgm:spPr/>
      <dgm:t>
        <a:bodyPr/>
        <a:lstStyle/>
        <a:p>
          <a:endParaRPr lang="en-US"/>
        </a:p>
      </dgm:t>
    </dgm:pt>
    <dgm:pt modelId="{8F7F1804-595F-4342-B768-1B522648F6D6}" type="sibTrans" cxnId="{C51C0866-CC7C-4B0E-9399-896D73DF888F}">
      <dgm:prSet/>
      <dgm:spPr/>
      <dgm:t>
        <a:bodyPr/>
        <a:lstStyle/>
        <a:p>
          <a:endParaRPr lang="en-US"/>
        </a:p>
      </dgm:t>
    </dgm:pt>
    <dgm:pt modelId="{E85322D9-5D07-4C78-A8EB-BF837A0187E4}">
      <dgm:prSet/>
      <dgm:spPr/>
      <dgm:t>
        <a:bodyPr/>
        <a:lstStyle/>
        <a:p>
          <a:pPr>
            <a:defRPr cap="all"/>
          </a:pPr>
          <a:r>
            <a:rPr lang="en-US"/>
            <a:t>✅ Extensible for real-world systems</a:t>
          </a:r>
        </a:p>
      </dgm:t>
    </dgm:pt>
    <dgm:pt modelId="{FF0B0F88-939D-401F-8213-25EE74849D9A}" type="parTrans" cxnId="{F59EAEF4-16DE-495B-B0B6-E06CB1245C51}">
      <dgm:prSet/>
      <dgm:spPr/>
      <dgm:t>
        <a:bodyPr/>
        <a:lstStyle/>
        <a:p>
          <a:endParaRPr lang="en-US"/>
        </a:p>
      </dgm:t>
    </dgm:pt>
    <dgm:pt modelId="{90E24593-5B25-4932-900F-39523B235BEA}" type="sibTrans" cxnId="{F59EAEF4-16DE-495B-B0B6-E06CB1245C51}">
      <dgm:prSet/>
      <dgm:spPr/>
      <dgm:t>
        <a:bodyPr/>
        <a:lstStyle/>
        <a:p>
          <a:endParaRPr lang="en-US"/>
        </a:p>
      </dgm:t>
    </dgm:pt>
    <dgm:pt modelId="{5A3B8CF0-782A-41C5-A697-B243BD404292}" type="pres">
      <dgm:prSet presAssocID="{4F04091D-0C6E-4828-B41A-285B2FF648FE}" presName="root" presStyleCnt="0">
        <dgm:presLayoutVars>
          <dgm:dir/>
          <dgm:resizeHandles val="exact"/>
        </dgm:presLayoutVars>
      </dgm:prSet>
      <dgm:spPr/>
    </dgm:pt>
    <dgm:pt modelId="{424414CE-3652-49C0-9C04-0FFEAF4EF17B}" type="pres">
      <dgm:prSet presAssocID="{71576806-AC01-4217-AE3B-187D3DF2653F}" presName="compNode" presStyleCnt="0"/>
      <dgm:spPr/>
    </dgm:pt>
    <dgm:pt modelId="{3453D189-1EDE-494E-B07C-D8930BB22CCD}" type="pres">
      <dgm:prSet presAssocID="{71576806-AC01-4217-AE3B-187D3DF2653F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FB48A3B-A2A4-47A0-BC69-200C155E0565}" type="pres">
      <dgm:prSet presAssocID="{71576806-AC01-4217-AE3B-187D3DF2653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8C7646B-B31A-4F86-8EC9-4BE1D9D26AF9}" type="pres">
      <dgm:prSet presAssocID="{71576806-AC01-4217-AE3B-187D3DF2653F}" presName="spaceRect" presStyleCnt="0"/>
      <dgm:spPr/>
    </dgm:pt>
    <dgm:pt modelId="{C394E117-BDA7-4405-B5C8-A2613ECC8C2D}" type="pres">
      <dgm:prSet presAssocID="{71576806-AC01-4217-AE3B-187D3DF2653F}" presName="textRect" presStyleLbl="revTx" presStyleIdx="0" presStyleCnt="4">
        <dgm:presLayoutVars>
          <dgm:chMax val="1"/>
          <dgm:chPref val="1"/>
        </dgm:presLayoutVars>
      </dgm:prSet>
      <dgm:spPr/>
    </dgm:pt>
    <dgm:pt modelId="{526CA8D4-0183-475E-9C9B-110B20CD5885}" type="pres">
      <dgm:prSet presAssocID="{563E09A5-C23A-4575-88FC-9E5192F4C778}" presName="sibTrans" presStyleCnt="0"/>
      <dgm:spPr/>
    </dgm:pt>
    <dgm:pt modelId="{222AEEA8-8C6A-4493-8936-90075C42D5AD}" type="pres">
      <dgm:prSet presAssocID="{11FA0401-96D4-4F36-AB70-FDEA872395D4}" presName="compNode" presStyleCnt="0"/>
      <dgm:spPr/>
    </dgm:pt>
    <dgm:pt modelId="{2169AD4B-ECFA-4A7C-81A8-9C8E0E6C7CC8}" type="pres">
      <dgm:prSet presAssocID="{11FA0401-96D4-4F36-AB70-FDEA872395D4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A1A5B37-5A6E-4ADF-B1C9-EF2D845080F6}" type="pres">
      <dgm:prSet presAssocID="{11FA0401-96D4-4F36-AB70-FDEA872395D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CFD0827-3C66-4EE5-A3BB-4102943D010C}" type="pres">
      <dgm:prSet presAssocID="{11FA0401-96D4-4F36-AB70-FDEA872395D4}" presName="spaceRect" presStyleCnt="0"/>
      <dgm:spPr/>
    </dgm:pt>
    <dgm:pt modelId="{3B0210B1-5AA1-4038-96CE-4B7BFC1B914A}" type="pres">
      <dgm:prSet presAssocID="{11FA0401-96D4-4F36-AB70-FDEA872395D4}" presName="textRect" presStyleLbl="revTx" presStyleIdx="1" presStyleCnt="4">
        <dgm:presLayoutVars>
          <dgm:chMax val="1"/>
          <dgm:chPref val="1"/>
        </dgm:presLayoutVars>
      </dgm:prSet>
      <dgm:spPr/>
    </dgm:pt>
    <dgm:pt modelId="{93169648-4238-48C4-A35F-1339E05561A2}" type="pres">
      <dgm:prSet presAssocID="{CC23EE6A-60B5-4F4A-9670-3C1253A0AB98}" presName="sibTrans" presStyleCnt="0"/>
      <dgm:spPr/>
    </dgm:pt>
    <dgm:pt modelId="{61602495-556D-4E8C-8668-41412E5EA297}" type="pres">
      <dgm:prSet presAssocID="{C79AD16D-3883-4CF6-B90B-9317805B6CB8}" presName="compNode" presStyleCnt="0"/>
      <dgm:spPr/>
    </dgm:pt>
    <dgm:pt modelId="{06621E00-41E9-4585-B6A8-BE62D5FC221E}" type="pres">
      <dgm:prSet presAssocID="{C79AD16D-3883-4CF6-B90B-9317805B6CB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24F20765-68EA-427E-BE48-21454CFEC98A}" type="pres">
      <dgm:prSet presAssocID="{C79AD16D-3883-4CF6-B90B-9317805B6C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E346C30B-905F-4707-A2BA-C2E25228219D}" type="pres">
      <dgm:prSet presAssocID="{C79AD16D-3883-4CF6-B90B-9317805B6CB8}" presName="spaceRect" presStyleCnt="0"/>
      <dgm:spPr/>
    </dgm:pt>
    <dgm:pt modelId="{2DE981FF-D032-469A-B65A-0F477AED2682}" type="pres">
      <dgm:prSet presAssocID="{C79AD16D-3883-4CF6-B90B-9317805B6CB8}" presName="textRect" presStyleLbl="revTx" presStyleIdx="2" presStyleCnt="4">
        <dgm:presLayoutVars>
          <dgm:chMax val="1"/>
          <dgm:chPref val="1"/>
        </dgm:presLayoutVars>
      </dgm:prSet>
      <dgm:spPr/>
    </dgm:pt>
    <dgm:pt modelId="{01994F4A-2DEC-432D-9262-230A6E3370B1}" type="pres">
      <dgm:prSet presAssocID="{8F7F1804-595F-4342-B768-1B522648F6D6}" presName="sibTrans" presStyleCnt="0"/>
      <dgm:spPr/>
    </dgm:pt>
    <dgm:pt modelId="{CBB8795F-C32F-4443-8BE4-5D7875AABE40}" type="pres">
      <dgm:prSet presAssocID="{E85322D9-5D07-4C78-A8EB-BF837A0187E4}" presName="compNode" presStyleCnt="0"/>
      <dgm:spPr/>
    </dgm:pt>
    <dgm:pt modelId="{4C96D14F-3D17-4209-BA0C-F5D998C58C5B}" type="pres">
      <dgm:prSet presAssocID="{E85322D9-5D07-4C78-A8EB-BF837A0187E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5A67702-0D6C-4719-8396-03F49AED904B}" type="pres">
      <dgm:prSet presAssocID="{E85322D9-5D07-4C78-A8EB-BF837A0187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ttens"/>
        </a:ext>
      </dgm:extLst>
    </dgm:pt>
    <dgm:pt modelId="{EA8B652A-665D-40B2-BB2C-03110E85BB32}" type="pres">
      <dgm:prSet presAssocID="{E85322D9-5D07-4C78-A8EB-BF837A0187E4}" presName="spaceRect" presStyleCnt="0"/>
      <dgm:spPr/>
    </dgm:pt>
    <dgm:pt modelId="{022DC588-31BA-458B-BDC5-C5694487CBAE}" type="pres">
      <dgm:prSet presAssocID="{E85322D9-5D07-4C78-A8EB-BF837A0187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774F70B-46DA-474B-9737-EA1038762ECF}" type="presOf" srcId="{C79AD16D-3883-4CF6-B90B-9317805B6CB8}" destId="{2DE981FF-D032-469A-B65A-0F477AED2682}" srcOrd="0" destOrd="0" presId="urn:microsoft.com/office/officeart/2018/5/layout/IconLeafLabelList"/>
    <dgm:cxn modelId="{2EBC9317-FA22-45D5-BA82-D0A7C8D65AFE}" srcId="{4F04091D-0C6E-4828-B41A-285B2FF648FE}" destId="{71576806-AC01-4217-AE3B-187D3DF2653F}" srcOrd="0" destOrd="0" parTransId="{B3466185-F873-4BEE-B14D-CA9FBF549443}" sibTransId="{563E09A5-C23A-4575-88FC-9E5192F4C778}"/>
    <dgm:cxn modelId="{FCCAD45F-8EBB-4798-BA08-DF5C638ACD07}" type="presOf" srcId="{11FA0401-96D4-4F36-AB70-FDEA872395D4}" destId="{3B0210B1-5AA1-4038-96CE-4B7BFC1B914A}" srcOrd="0" destOrd="0" presId="urn:microsoft.com/office/officeart/2018/5/layout/IconLeafLabelList"/>
    <dgm:cxn modelId="{C51C0866-CC7C-4B0E-9399-896D73DF888F}" srcId="{4F04091D-0C6E-4828-B41A-285B2FF648FE}" destId="{C79AD16D-3883-4CF6-B90B-9317805B6CB8}" srcOrd="2" destOrd="0" parTransId="{D062CF0E-7D44-495C-86AE-616A23295303}" sibTransId="{8F7F1804-595F-4342-B768-1B522648F6D6}"/>
    <dgm:cxn modelId="{ABDB2A4F-7B28-484E-AC4F-B757DA14626A}" srcId="{4F04091D-0C6E-4828-B41A-285B2FF648FE}" destId="{11FA0401-96D4-4F36-AB70-FDEA872395D4}" srcOrd="1" destOrd="0" parTransId="{9EDDDDB4-F319-44F1-A7B2-FF4EF283984A}" sibTransId="{CC23EE6A-60B5-4F4A-9670-3C1253A0AB98}"/>
    <dgm:cxn modelId="{287BDC81-D7DE-4D02-BF48-683A709A2339}" type="presOf" srcId="{E85322D9-5D07-4C78-A8EB-BF837A0187E4}" destId="{022DC588-31BA-458B-BDC5-C5694487CBAE}" srcOrd="0" destOrd="0" presId="urn:microsoft.com/office/officeart/2018/5/layout/IconLeafLabelList"/>
    <dgm:cxn modelId="{B3D8399F-7CE2-45FD-8EE4-0E3FAF07F605}" type="presOf" srcId="{4F04091D-0C6E-4828-B41A-285B2FF648FE}" destId="{5A3B8CF0-782A-41C5-A697-B243BD404292}" srcOrd="0" destOrd="0" presId="urn:microsoft.com/office/officeart/2018/5/layout/IconLeafLabelList"/>
    <dgm:cxn modelId="{EC5CEBA1-3EC7-477E-B436-3ABE87108A8D}" type="presOf" srcId="{71576806-AC01-4217-AE3B-187D3DF2653F}" destId="{C394E117-BDA7-4405-B5C8-A2613ECC8C2D}" srcOrd="0" destOrd="0" presId="urn:microsoft.com/office/officeart/2018/5/layout/IconLeafLabelList"/>
    <dgm:cxn modelId="{F59EAEF4-16DE-495B-B0B6-E06CB1245C51}" srcId="{4F04091D-0C6E-4828-B41A-285B2FF648FE}" destId="{E85322D9-5D07-4C78-A8EB-BF837A0187E4}" srcOrd="3" destOrd="0" parTransId="{FF0B0F88-939D-401F-8213-25EE74849D9A}" sibTransId="{90E24593-5B25-4932-900F-39523B235BEA}"/>
    <dgm:cxn modelId="{ADDD8535-27C7-4BB8-A406-77CC636B4D59}" type="presParOf" srcId="{5A3B8CF0-782A-41C5-A697-B243BD404292}" destId="{424414CE-3652-49C0-9C04-0FFEAF4EF17B}" srcOrd="0" destOrd="0" presId="urn:microsoft.com/office/officeart/2018/5/layout/IconLeafLabelList"/>
    <dgm:cxn modelId="{7A53D968-F31B-419D-AAD9-D22E5F44387B}" type="presParOf" srcId="{424414CE-3652-49C0-9C04-0FFEAF4EF17B}" destId="{3453D189-1EDE-494E-B07C-D8930BB22CCD}" srcOrd="0" destOrd="0" presId="urn:microsoft.com/office/officeart/2018/5/layout/IconLeafLabelList"/>
    <dgm:cxn modelId="{9C68E5A9-A4A1-4AF4-AA8D-9D33B1231C24}" type="presParOf" srcId="{424414CE-3652-49C0-9C04-0FFEAF4EF17B}" destId="{EFB48A3B-A2A4-47A0-BC69-200C155E0565}" srcOrd="1" destOrd="0" presId="urn:microsoft.com/office/officeart/2018/5/layout/IconLeafLabelList"/>
    <dgm:cxn modelId="{231673BA-C7BD-406E-9B22-C39536B9B3E7}" type="presParOf" srcId="{424414CE-3652-49C0-9C04-0FFEAF4EF17B}" destId="{18C7646B-B31A-4F86-8EC9-4BE1D9D26AF9}" srcOrd="2" destOrd="0" presId="urn:microsoft.com/office/officeart/2018/5/layout/IconLeafLabelList"/>
    <dgm:cxn modelId="{06F984A3-99C5-4465-B0CF-9B7D7BCF71AF}" type="presParOf" srcId="{424414CE-3652-49C0-9C04-0FFEAF4EF17B}" destId="{C394E117-BDA7-4405-B5C8-A2613ECC8C2D}" srcOrd="3" destOrd="0" presId="urn:microsoft.com/office/officeart/2018/5/layout/IconLeafLabelList"/>
    <dgm:cxn modelId="{B26CD041-EEC5-4D12-A267-A013EB8271AF}" type="presParOf" srcId="{5A3B8CF0-782A-41C5-A697-B243BD404292}" destId="{526CA8D4-0183-475E-9C9B-110B20CD5885}" srcOrd="1" destOrd="0" presId="urn:microsoft.com/office/officeart/2018/5/layout/IconLeafLabelList"/>
    <dgm:cxn modelId="{452039AC-0A77-4C9F-9CA3-51B28D9F5C54}" type="presParOf" srcId="{5A3B8CF0-782A-41C5-A697-B243BD404292}" destId="{222AEEA8-8C6A-4493-8936-90075C42D5AD}" srcOrd="2" destOrd="0" presId="urn:microsoft.com/office/officeart/2018/5/layout/IconLeafLabelList"/>
    <dgm:cxn modelId="{992EAF2A-D277-4CFE-8963-48FA3B5D3484}" type="presParOf" srcId="{222AEEA8-8C6A-4493-8936-90075C42D5AD}" destId="{2169AD4B-ECFA-4A7C-81A8-9C8E0E6C7CC8}" srcOrd="0" destOrd="0" presId="urn:microsoft.com/office/officeart/2018/5/layout/IconLeafLabelList"/>
    <dgm:cxn modelId="{A6305726-8E0B-453D-B975-1EAF49C46753}" type="presParOf" srcId="{222AEEA8-8C6A-4493-8936-90075C42D5AD}" destId="{0A1A5B37-5A6E-4ADF-B1C9-EF2D845080F6}" srcOrd="1" destOrd="0" presId="urn:microsoft.com/office/officeart/2018/5/layout/IconLeafLabelList"/>
    <dgm:cxn modelId="{C48C69A8-CBAA-4DCE-9F58-494F26A4F1B8}" type="presParOf" srcId="{222AEEA8-8C6A-4493-8936-90075C42D5AD}" destId="{FCFD0827-3C66-4EE5-A3BB-4102943D010C}" srcOrd="2" destOrd="0" presId="urn:microsoft.com/office/officeart/2018/5/layout/IconLeafLabelList"/>
    <dgm:cxn modelId="{3536803C-472E-4DB6-AEF4-2BF6A25560E1}" type="presParOf" srcId="{222AEEA8-8C6A-4493-8936-90075C42D5AD}" destId="{3B0210B1-5AA1-4038-96CE-4B7BFC1B914A}" srcOrd="3" destOrd="0" presId="urn:microsoft.com/office/officeart/2018/5/layout/IconLeafLabelList"/>
    <dgm:cxn modelId="{D85F7AD3-E165-4043-83E5-194C44CA90ED}" type="presParOf" srcId="{5A3B8CF0-782A-41C5-A697-B243BD404292}" destId="{93169648-4238-48C4-A35F-1339E05561A2}" srcOrd="3" destOrd="0" presId="urn:microsoft.com/office/officeart/2018/5/layout/IconLeafLabelList"/>
    <dgm:cxn modelId="{7AFC88CD-F2D4-4733-861A-965D6BB0ED89}" type="presParOf" srcId="{5A3B8CF0-782A-41C5-A697-B243BD404292}" destId="{61602495-556D-4E8C-8668-41412E5EA297}" srcOrd="4" destOrd="0" presId="urn:microsoft.com/office/officeart/2018/5/layout/IconLeafLabelList"/>
    <dgm:cxn modelId="{0C626815-B721-43C5-A1C9-F000EE8B1F01}" type="presParOf" srcId="{61602495-556D-4E8C-8668-41412E5EA297}" destId="{06621E00-41E9-4585-B6A8-BE62D5FC221E}" srcOrd="0" destOrd="0" presId="urn:microsoft.com/office/officeart/2018/5/layout/IconLeafLabelList"/>
    <dgm:cxn modelId="{FC79971F-E4C0-4EF2-80A1-A8B8EAE0581F}" type="presParOf" srcId="{61602495-556D-4E8C-8668-41412E5EA297}" destId="{24F20765-68EA-427E-BE48-21454CFEC98A}" srcOrd="1" destOrd="0" presId="urn:microsoft.com/office/officeart/2018/5/layout/IconLeafLabelList"/>
    <dgm:cxn modelId="{6D16A59E-98DF-48A3-907C-BBBC51204AA5}" type="presParOf" srcId="{61602495-556D-4E8C-8668-41412E5EA297}" destId="{E346C30B-905F-4707-A2BA-C2E25228219D}" srcOrd="2" destOrd="0" presId="urn:microsoft.com/office/officeart/2018/5/layout/IconLeafLabelList"/>
    <dgm:cxn modelId="{E70F8DE1-7A78-42F7-9666-D8AD55D774F7}" type="presParOf" srcId="{61602495-556D-4E8C-8668-41412E5EA297}" destId="{2DE981FF-D032-469A-B65A-0F477AED2682}" srcOrd="3" destOrd="0" presId="urn:microsoft.com/office/officeart/2018/5/layout/IconLeafLabelList"/>
    <dgm:cxn modelId="{4178D783-A9B5-40A4-B165-104A0798982A}" type="presParOf" srcId="{5A3B8CF0-782A-41C5-A697-B243BD404292}" destId="{01994F4A-2DEC-432D-9262-230A6E3370B1}" srcOrd="5" destOrd="0" presId="urn:microsoft.com/office/officeart/2018/5/layout/IconLeafLabelList"/>
    <dgm:cxn modelId="{AEEB4998-5D7C-4F7C-8006-8206C9726D6E}" type="presParOf" srcId="{5A3B8CF0-782A-41C5-A697-B243BD404292}" destId="{CBB8795F-C32F-4443-8BE4-5D7875AABE40}" srcOrd="6" destOrd="0" presId="urn:microsoft.com/office/officeart/2018/5/layout/IconLeafLabelList"/>
    <dgm:cxn modelId="{5B34F590-EFA6-448E-A15B-EBD81D8BB4D8}" type="presParOf" srcId="{CBB8795F-C32F-4443-8BE4-5D7875AABE40}" destId="{4C96D14F-3D17-4209-BA0C-F5D998C58C5B}" srcOrd="0" destOrd="0" presId="urn:microsoft.com/office/officeart/2018/5/layout/IconLeafLabelList"/>
    <dgm:cxn modelId="{ACAE5B5A-9F8F-4415-8590-786D2AB32694}" type="presParOf" srcId="{CBB8795F-C32F-4443-8BE4-5D7875AABE40}" destId="{35A67702-0D6C-4719-8396-03F49AED904B}" srcOrd="1" destOrd="0" presId="urn:microsoft.com/office/officeart/2018/5/layout/IconLeafLabelList"/>
    <dgm:cxn modelId="{9113C208-CBA0-4709-8E46-EB2C7B251DD3}" type="presParOf" srcId="{CBB8795F-C32F-4443-8BE4-5D7875AABE40}" destId="{EA8B652A-665D-40B2-BB2C-03110E85BB32}" srcOrd="2" destOrd="0" presId="urn:microsoft.com/office/officeart/2018/5/layout/IconLeafLabelList"/>
    <dgm:cxn modelId="{2791B7F2-330B-4ED6-AD70-26405D5E85FE}" type="presParOf" srcId="{CBB8795F-C32F-4443-8BE4-5D7875AABE40}" destId="{022DC588-31BA-458B-BDC5-C5694487CBA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F7B6B54-CBE6-483A-A655-BEBBB105332E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984DC1E4-E3B4-4E88-94CC-5453AFDAA691}">
      <dgm:prSet/>
      <dgm:spPr/>
      <dgm:t>
        <a:bodyPr/>
        <a:lstStyle/>
        <a:p>
          <a:r>
            <a:rPr lang="en-US"/>
            <a:t>Add observability and alerting</a:t>
          </a:r>
        </a:p>
      </dgm:t>
    </dgm:pt>
    <dgm:pt modelId="{B9380756-DFAD-48D5-A53C-721AAE7E43A9}" type="parTrans" cxnId="{D43B145F-3A26-48F5-B666-8A5E1614D43A}">
      <dgm:prSet/>
      <dgm:spPr/>
      <dgm:t>
        <a:bodyPr/>
        <a:lstStyle/>
        <a:p>
          <a:endParaRPr lang="en-US"/>
        </a:p>
      </dgm:t>
    </dgm:pt>
    <dgm:pt modelId="{20C0CDBF-50D1-4BC6-9E9E-2D12E9D95A51}" type="sibTrans" cxnId="{D43B145F-3A26-48F5-B666-8A5E1614D43A}">
      <dgm:prSet/>
      <dgm:spPr/>
      <dgm:t>
        <a:bodyPr/>
        <a:lstStyle/>
        <a:p>
          <a:endParaRPr lang="en-US"/>
        </a:p>
      </dgm:t>
    </dgm:pt>
    <dgm:pt modelId="{6F4CD4DE-0B65-4D0A-83E3-EB13C6F94F24}">
      <dgm:prSet/>
      <dgm:spPr/>
      <dgm:t>
        <a:bodyPr/>
        <a:lstStyle/>
        <a:p>
          <a:r>
            <a:rPr lang="en-US"/>
            <a:t>Cloud-native version (GKE/EKS/Azure AKS)</a:t>
          </a:r>
        </a:p>
      </dgm:t>
    </dgm:pt>
    <dgm:pt modelId="{6BD8D4B4-BE79-4BDD-8906-8EB86CD8A816}" type="parTrans" cxnId="{881CFC27-7EAF-41EA-A413-4C6421D00812}">
      <dgm:prSet/>
      <dgm:spPr/>
      <dgm:t>
        <a:bodyPr/>
        <a:lstStyle/>
        <a:p>
          <a:endParaRPr lang="en-US"/>
        </a:p>
      </dgm:t>
    </dgm:pt>
    <dgm:pt modelId="{2E6073B7-3DD6-4281-8210-52CBB64A28D6}" type="sibTrans" cxnId="{881CFC27-7EAF-41EA-A413-4C6421D00812}">
      <dgm:prSet/>
      <dgm:spPr/>
      <dgm:t>
        <a:bodyPr/>
        <a:lstStyle/>
        <a:p>
          <a:endParaRPr lang="en-US"/>
        </a:p>
      </dgm:t>
    </dgm:pt>
    <dgm:pt modelId="{7CDC9B79-9CB3-4175-98F8-473C07CC9478}">
      <dgm:prSet/>
      <dgm:spPr/>
      <dgm:t>
        <a:bodyPr/>
        <a:lstStyle/>
        <a:p>
          <a:r>
            <a:rPr lang="en-US"/>
            <a:t>Integrate with real data sources</a:t>
          </a:r>
        </a:p>
      </dgm:t>
    </dgm:pt>
    <dgm:pt modelId="{973E1379-D178-4C55-91E9-6CEA7DE5D84E}" type="parTrans" cxnId="{1F9B99E8-3B0E-4F6B-BCA0-180BA222A75A}">
      <dgm:prSet/>
      <dgm:spPr/>
      <dgm:t>
        <a:bodyPr/>
        <a:lstStyle/>
        <a:p>
          <a:endParaRPr lang="en-US"/>
        </a:p>
      </dgm:t>
    </dgm:pt>
    <dgm:pt modelId="{0183952C-9242-4E1B-9CC8-D8DC7501012E}" type="sibTrans" cxnId="{1F9B99E8-3B0E-4F6B-BCA0-180BA222A75A}">
      <dgm:prSet/>
      <dgm:spPr/>
      <dgm:t>
        <a:bodyPr/>
        <a:lstStyle/>
        <a:p>
          <a:endParaRPr lang="en-US"/>
        </a:p>
      </dgm:t>
    </dgm:pt>
    <dgm:pt modelId="{9BBA62AE-AC2D-47FE-860B-11A8651F8348}">
      <dgm:prSet/>
      <dgm:spPr/>
      <dgm:t>
        <a:bodyPr/>
        <a:lstStyle/>
        <a:p>
          <a:r>
            <a:rPr lang="en-US" dirty="0"/>
            <a:t>GitHub repo and Docker images (coming soon)</a:t>
          </a:r>
        </a:p>
      </dgm:t>
    </dgm:pt>
    <dgm:pt modelId="{3B4A749A-5FF4-4AF7-9453-FB6C48DE1FAE}" type="parTrans" cxnId="{90235F9D-B5F6-4458-8092-51F9B4D2C08B}">
      <dgm:prSet/>
      <dgm:spPr/>
      <dgm:t>
        <a:bodyPr/>
        <a:lstStyle/>
        <a:p>
          <a:endParaRPr lang="en-US"/>
        </a:p>
      </dgm:t>
    </dgm:pt>
    <dgm:pt modelId="{DCF5A728-B678-4BE7-9999-09432FD9CFEC}" type="sibTrans" cxnId="{90235F9D-B5F6-4458-8092-51F9B4D2C08B}">
      <dgm:prSet/>
      <dgm:spPr/>
      <dgm:t>
        <a:bodyPr/>
        <a:lstStyle/>
        <a:p>
          <a:endParaRPr lang="en-US"/>
        </a:p>
      </dgm:t>
    </dgm:pt>
    <dgm:pt modelId="{DD2A6447-A95F-475C-9D96-4E0F7F62DC85}" type="pres">
      <dgm:prSet presAssocID="{6F7B6B54-CBE6-483A-A655-BEBBB105332E}" presName="vert0" presStyleCnt="0">
        <dgm:presLayoutVars>
          <dgm:dir/>
          <dgm:animOne val="branch"/>
          <dgm:animLvl val="lvl"/>
        </dgm:presLayoutVars>
      </dgm:prSet>
      <dgm:spPr/>
    </dgm:pt>
    <dgm:pt modelId="{3A268059-270A-447D-9B1E-4D8EA941E878}" type="pres">
      <dgm:prSet presAssocID="{984DC1E4-E3B4-4E88-94CC-5453AFDAA691}" presName="thickLine" presStyleLbl="alignNode1" presStyleIdx="0" presStyleCnt="4"/>
      <dgm:spPr/>
    </dgm:pt>
    <dgm:pt modelId="{B2065379-EB36-4287-8F47-FABC788CED6F}" type="pres">
      <dgm:prSet presAssocID="{984DC1E4-E3B4-4E88-94CC-5453AFDAA691}" presName="horz1" presStyleCnt="0"/>
      <dgm:spPr/>
    </dgm:pt>
    <dgm:pt modelId="{3EF9F11E-DA85-4EDB-BF20-AF6CBA435B2E}" type="pres">
      <dgm:prSet presAssocID="{984DC1E4-E3B4-4E88-94CC-5453AFDAA691}" presName="tx1" presStyleLbl="revTx" presStyleIdx="0" presStyleCnt="4"/>
      <dgm:spPr/>
    </dgm:pt>
    <dgm:pt modelId="{81A578B6-5C1B-4FBA-B73F-98BFF219B3F0}" type="pres">
      <dgm:prSet presAssocID="{984DC1E4-E3B4-4E88-94CC-5453AFDAA691}" presName="vert1" presStyleCnt="0"/>
      <dgm:spPr/>
    </dgm:pt>
    <dgm:pt modelId="{7386FD4C-44FF-4336-A851-AB608D35A8B5}" type="pres">
      <dgm:prSet presAssocID="{6F4CD4DE-0B65-4D0A-83E3-EB13C6F94F24}" presName="thickLine" presStyleLbl="alignNode1" presStyleIdx="1" presStyleCnt="4"/>
      <dgm:spPr/>
    </dgm:pt>
    <dgm:pt modelId="{77F01C28-0AE2-48A4-9A0B-C696929EC600}" type="pres">
      <dgm:prSet presAssocID="{6F4CD4DE-0B65-4D0A-83E3-EB13C6F94F24}" presName="horz1" presStyleCnt="0"/>
      <dgm:spPr/>
    </dgm:pt>
    <dgm:pt modelId="{EA051553-6CF2-4A53-876F-9380F52FE812}" type="pres">
      <dgm:prSet presAssocID="{6F4CD4DE-0B65-4D0A-83E3-EB13C6F94F24}" presName="tx1" presStyleLbl="revTx" presStyleIdx="1" presStyleCnt="4"/>
      <dgm:spPr/>
    </dgm:pt>
    <dgm:pt modelId="{A8DCDB9B-C3FE-46C4-9F95-55F3762A56F9}" type="pres">
      <dgm:prSet presAssocID="{6F4CD4DE-0B65-4D0A-83E3-EB13C6F94F24}" presName="vert1" presStyleCnt="0"/>
      <dgm:spPr/>
    </dgm:pt>
    <dgm:pt modelId="{161F02AA-F2A5-4C6D-9C90-7FBCA66CC89D}" type="pres">
      <dgm:prSet presAssocID="{7CDC9B79-9CB3-4175-98F8-473C07CC9478}" presName="thickLine" presStyleLbl="alignNode1" presStyleIdx="2" presStyleCnt="4"/>
      <dgm:spPr/>
    </dgm:pt>
    <dgm:pt modelId="{5040971D-96F8-4D07-9174-2C2E5F951F47}" type="pres">
      <dgm:prSet presAssocID="{7CDC9B79-9CB3-4175-98F8-473C07CC9478}" presName="horz1" presStyleCnt="0"/>
      <dgm:spPr/>
    </dgm:pt>
    <dgm:pt modelId="{D5261671-909D-4473-B015-90666CE28E9E}" type="pres">
      <dgm:prSet presAssocID="{7CDC9B79-9CB3-4175-98F8-473C07CC9478}" presName="tx1" presStyleLbl="revTx" presStyleIdx="2" presStyleCnt="4"/>
      <dgm:spPr/>
    </dgm:pt>
    <dgm:pt modelId="{90A0B277-3584-473B-A4CA-F01EC569D1F1}" type="pres">
      <dgm:prSet presAssocID="{7CDC9B79-9CB3-4175-98F8-473C07CC9478}" presName="vert1" presStyleCnt="0"/>
      <dgm:spPr/>
    </dgm:pt>
    <dgm:pt modelId="{6004BC11-1B76-4327-B29C-47975257B4F1}" type="pres">
      <dgm:prSet presAssocID="{9BBA62AE-AC2D-47FE-860B-11A8651F8348}" presName="thickLine" presStyleLbl="alignNode1" presStyleIdx="3" presStyleCnt="4"/>
      <dgm:spPr/>
    </dgm:pt>
    <dgm:pt modelId="{C658F91B-5E85-4D93-A6DF-5080997B57F7}" type="pres">
      <dgm:prSet presAssocID="{9BBA62AE-AC2D-47FE-860B-11A8651F8348}" presName="horz1" presStyleCnt="0"/>
      <dgm:spPr/>
    </dgm:pt>
    <dgm:pt modelId="{0C0148E9-2DE7-4126-8FB5-40FE6FE15FB3}" type="pres">
      <dgm:prSet presAssocID="{9BBA62AE-AC2D-47FE-860B-11A8651F8348}" presName="tx1" presStyleLbl="revTx" presStyleIdx="3" presStyleCnt="4"/>
      <dgm:spPr/>
    </dgm:pt>
    <dgm:pt modelId="{B4BB4183-70EB-4089-878E-18A3F2E8977F}" type="pres">
      <dgm:prSet presAssocID="{9BBA62AE-AC2D-47FE-860B-11A8651F8348}" presName="vert1" presStyleCnt="0"/>
      <dgm:spPr/>
    </dgm:pt>
  </dgm:ptLst>
  <dgm:cxnLst>
    <dgm:cxn modelId="{09CE0A11-DE2E-490E-A180-7EBD277383BD}" type="presOf" srcId="{9BBA62AE-AC2D-47FE-860B-11A8651F8348}" destId="{0C0148E9-2DE7-4126-8FB5-40FE6FE15FB3}" srcOrd="0" destOrd="0" presId="urn:microsoft.com/office/officeart/2008/layout/LinedList"/>
    <dgm:cxn modelId="{50522C1B-685F-4D3D-8F5F-EED1B931CDF2}" type="presOf" srcId="{7CDC9B79-9CB3-4175-98F8-473C07CC9478}" destId="{D5261671-909D-4473-B015-90666CE28E9E}" srcOrd="0" destOrd="0" presId="urn:microsoft.com/office/officeart/2008/layout/LinedList"/>
    <dgm:cxn modelId="{881CFC27-7EAF-41EA-A413-4C6421D00812}" srcId="{6F7B6B54-CBE6-483A-A655-BEBBB105332E}" destId="{6F4CD4DE-0B65-4D0A-83E3-EB13C6F94F24}" srcOrd="1" destOrd="0" parTransId="{6BD8D4B4-BE79-4BDD-8906-8EB86CD8A816}" sibTransId="{2E6073B7-3DD6-4281-8210-52CBB64A28D6}"/>
    <dgm:cxn modelId="{D43B145F-3A26-48F5-B666-8A5E1614D43A}" srcId="{6F7B6B54-CBE6-483A-A655-BEBBB105332E}" destId="{984DC1E4-E3B4-4E88-94CC-5453AFDAA691}" srcOrd="0" destOrd="0" parTransId="{B9380756-DFAD-48D5-A53C-721AAE7E43A9}" sibTransId="{20C0CDBF-50D1-4BC6-9E9E-2D12E9D95A51}"/>
    <dgm:cxn modelId="{C7CE9F95-FE35-4BE3-B0D6-2987E6074039}" type="presOf" srcId="{6F7B6B54-CBE6-483A-A655-BEBBB105332E}" destId="{DD2A6447-A95F-475C-9D96-4E0F7F62DC85}" srcOrd="0" destOrd="0" presId="urn:microsoft.com/office/officeart/2008/layout/LinedList"/>
    <dgm:cxn modelId="{90235F9D-B5F6-4458-8092-51F9B4D2C08B}" srcId="{6F7B6B54-CBE6-483A-A655-BEBBB105332E}" destId="{9BBA62AE-AC2D-47FE-860B-11A8651F8348}" srcOrd="3" destOrd="0" parTransId="{3B4A749A-5FF4-4AF7-9453-FB6C48DE1FAE}" sibTransId="{DCF5A728-B678-4BE7-9999-09432FD9CFEC}"/>
    <dgm:cxn modelId="{947882D4-AB7B-4F40-B2CC-9FF301479795}" type="presOf" srcId="{984DC1E4-E3B4-4E88-94CC-5453AFDAA691}" destId="{3EF9F11E-DA85-4EDB-BF20-AF6CBA435B2E}" srcOrd="0" destOrd="0" presId="urn:microsoft.com/office/officeart/2008/layout/LinedList"/>
    <dgm:cxn modelId="{1F9B99E8-3B0E-4F6B-BCA0-180BA222A75A}" srcId="{6F7B6B54-CBE6-483A-A655-BEBBB105332E}" destId="{7CDC9B79-9CB3-4175-98F8-473C07CC9478}" srcOrd="2" destOrd="0" parTransId="{973E1379-D178-4C55-91E9-6CEA7DE5D84E}" sibTransId="{0183952C-9242-4E1B-9CC8-D8DC7501012E}"/>
    <dgm:cxn modelId="{FF0BFFF3-AC2C-478E-9E64-7ECA54184094}" type="presOf" srcId="{6F4CD4DE-0B65-4D0A-83E3-EB13C6F94F24}" destId="{EA051553-6CF2-4A53-876F-9380F52FE812}" srcOrd="0" destOrd="0" presId="urn:microsoft.com/office/officeart/2008/layout/LinedList"/>
    <dgm:cxn modelId="{B2CC064E-E0D4-4E7E-8F7E-0B81C01644FF}" type="presParOf" srcId="{DD2A6447-A95F-475C-9D96-4E0F7F62DC85}" destId="{3A268059-270A-447D-9B1E-4D8EA941E878}" srcOrd="0" destOrd="0" presId="urn:microsoft.com/office/officeart/2008/layout/LinedList"/>
    <dgm:cxn modelId="{FE8B6E65-157C-42DD-8E19-957D4B8B1886}" type="presParOf" srcId="{DD2A6447-A95F-475C-9D96-4E0F7F62DC85}" destId="{B2065379-EB36-4287-8F47-FABC788CED6F}" srcOrd="1" destOrd="0" presId="urn:microsoft.com/office/officeart/2008/layout/LinedList"/>
    <dgm:cxn modelId="{FB36B669-0747-48ED-BD71-C9B79A378F4A}" type="presParOf" srcId="{B2065379-EB36-4287-8F47-FABC788CED6F}" destId="{3EF9F11E-DA85-4EDB-BF20-AF6CBA435B2E}" srcOrd="0" destOrd="0" presId="urn:microsoft.com/office/officeart/2008/layout/LinedList"/>
    <dgm:cxn modelId="{967B94F9-D02A-4A0D-9C09-030590B3C941}" type="presParOf" srcId="{B2065379-EB36-4287-8F47-FABC788CED6F}" destId="{81A578B6-5C1B-4FBA-B73F-98BFF219B3F0}" srcOrd="1" destOrd="0" presId="urn:microsoft.com/office/officeart/2008/layout/LinedList"/>
    <dgm:cxn modelId="{D5A4F26C-E33E-4E2A-8889-AF2BBFE7B6BC}" type="presParOf" srcId="{DD2A6447-A95F-475C-9D96-4E0F7F62DC85}" destId="{7386FD4C-44FF-4336-A851-AB608D35A8B5}" srcOrd="2" destOrd="0" presId="urn:microsoft.com/office/officeart/2008/layout/LinedList"/>
    <dgm:cxn modelId="{4BDB0D33-FEE6-4F23-A5D7-0060EF13C97A}" type="presParOf" srcId="{DD2A6447-A95F-475C-9D96-4E0F7F62DC85}" destId="{77F01C28-0AE2-48A4-9A0B-C696929EC600}" srcOrd="3" destOrd="0" presId="urn:microsoft.com/office/officeart/2008/layout/LinedList"/>
    <dgm:cxn modelId="{6DC93452-C4EA-4C55-BF18-FF4E778997C0}" type="presParOf" srcId="{77F01C28-0AE2-48A4-9A0B-C696929EC600}" destId="{EA051553-6CF2-4A53-876F-9380F52FE812}" srcOrd="0" destOrd="0" presId="urn:microsoft.com/office/officeart/2008/layout/LinedList"/>
    <dgm:cxn modelId="{9FD89E6D-388F-4B65-8B6B-3CD6E78A2400}" type="presParOf" srcId="{77F01C28-0AE2-48A4-9A0B-C696929EC600}" destId="{A8DCDB9B-C3FE-46C4-9F95-55F3762A56F9}" srcOrd="1" destOrd="0" presId="urn:microsoft.com/office/officeart/2008/layout/LinedList"/>
    <dgm:cxn modelId="{E8948B8E-8853-4CA0-ADBE-523687070633}" type="presParOf" srcId="{DD2A6447-A95F-475C-9D96-4E0F7F62DC85}" destId="{161F02AA-F2A5-4C6D-9C90-7FBCA66CC89D}" srcOrd="4" destOrd="0" presId="urn:microsoft.com/office/officeart/2008/layout/LinedList"/>
    <dgm:cxn modelId="{24212E86-5D8B-455C-8C75-0676B57D8EA5}" type="presParOf" srcId="{DD2A6447-A95F-475C-9D96-4E0F7F62DC85}" destId="{5040971D-96F8-4D07-9174-2C2E5F951F47}" srcOrd="5" destOrd="0" presId="urn:microsoft.com/office/officeart/2008/layout/LinedList"/>
    <dgm:cxn modelId="{7EAA546A-721D-4DF6-8EDB-93E2B8A0E423}" type="presParOf" srcId="{5040971D-96F8-4D07-9174-2C2E5F951F47}" destId="{D5261671-909D-4473-B015-90666CE28E9E}" srcOrd="0" destOrd="0" presId="urn:microsoft.com/office/officeart/2008/layout/LinedList"/>
    <dgm:cxn modelId="{E84F9C33-155F-4762-9D3A-7EAFAB87ABFD}" type="presParOf" srcId="{5040971D-96F8-4D07-9174-2C2E5F951F47}" destId="{90A0B277-3584-473B-A4CA-F01EC569D1F1}" srcOrd="1" destOrd="0" presId="urn:microsoft.com/office/officeart/2008/layout/LinedList"/>
    <dgm:cxn modelId="{917E6D3C-D634-4462-AB86-7D897BE4AC56}" type="presParOf" srcId="{DD2A6447-A95F-475C-9D96-4E0F7F62DC85}" destId="{6004BC11-1B76-4327-B29C-47975257B4F1}" srcOrd="6" destOrd="0" presId="urn:microsoft.com/office/officeart/2008/layout/LinedList"/>
    <dgm:cxn modelId="{FA39E6CD-EF37-43AA-86D7-0DBC8A9380A0}" type="presParOf" srcId="{DD2A6447-A95F-475C-9D96-4E0F7F62DC85}" destId="{C658F91B-5E85-4D93-A6DF-5080997B57F7}" srcOrd="7" destOrd="0" presId="urn:microsoft.com/office/officeart/2008/layout/LinedList"/>
    <dgm:cxn modelId="{4F2CBE83-F960-4105-9405-69D70F2FB4FE}" type="presParOf" srcId="{C658F91B-5E85-4D93-A6DF-5080997B57F7}" destId="{0C0148E9-2DE7-4126-8FB5-40FE6FE15FB3}" srcOrd="0" destOrd="0" presId="urn:microsoft.com/office/officeart/2008/layout/LinedList"/>
    <dgm:cxn modelId="{5FC69394-9471-425B-828A-3C6AEB496BF0}" type="presParOf" srcId="{C658F91B-5E85-4D93-A6DF-5080997B57F7}" destId="{B4BB4183-70EB-4089-878E-18A3F2E8977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8F9DC88-BE3E-41E9-B63F-B53A816F6679}" type="doc">
      <dgm:prSet loTypeId="urn:microsoft.com/office/officeart/2005/8/layout/hProcess6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B8923E-D059-4D6D-B0B3-4E962879EFF1}">
      <dgm:prSet/>
      <dgm:spPr/>
      <dgm:t>
        <a:bodyPr/>
        <a:lstStyle/>
        <a:p>
          <a:pPr>
            <a:defRPr b="1"/>
          </a:pPr>
          <a:r>
            <a:rPr lang="en-US"/>
            <a:t>1. Why use Go for ETL instead of Python or Java?</a:t>
          </a:r>
        </a:p>
      </dgm:t>
    </dgm:pt>
    <dgm:pt modelId="{FEA9F3B9-F642-4581-9C0F-E3C96572D2C4}" type="parTrans" cxnId="{5D0B78D3-4242-40E7-8754-4EB07943A875}">
      <dgm:prSet/>
      <dgm:spPr/>
      <dgm:t>
        <a:bodyPr/>
        <a:lstStyle/>
        <a:p>
          <a:endParaRPr lang="en-US"/>
        </a:p>
      </dgm:t>
    </dgm:pt>
    <dgm:pt modelId="{276B323E-B545-4247-80D2-F55A88C1D17C}" type="sibTrans" cxnId="{5D0B78D3-4242-40E7-8754-4EB07943A875}">
      <dgm:prSet/>
      <dgm:spPr/>
      <dgm:t>
        <a:bodyPr/>
        <a:lstStyle/>
        <a:p>
          <a:endParaRPr lang="en-US"/>
        </a:p>
      </dgm:t>
    </dgm:pt>
    <dgm:pt modelId="{CA8851A1-253B-42ED-8D95-B0669B8B4925}">
      <dgm:prSet/>
      <dgm:spPr/>
      <dgm:t>
        <a:bodyPr/>
        <a:lstStyle/>
        <a:p>
          <a:r>
            <a:rPr lang="en-US"/>
            <a:t>→ Go offers better performance, concurrency, and lightweight deployment.</a:t>
          </a:r>
        </a:p>
      </dgm:t>
    </dgm:pt>
    <dgm:pt modelId="{D7D941CB-1B63-4F3D-8F73-5296BE03D185}" type="parTrans" cxnId="{C3B64E22-1EDF-4213-BC43-9A699C8F080D}">
      <dgm:prSet/>
      <dgm:spPr/>
      <dgm:t>
        <a:bodyPr/>
        <a:lstStyle/>
        <a:p>
          <a:endParaRPr lang="en-US"/>
        </a:p>
      </dgm:t>
    </dgm:pt>
    <dgm:pt modelId="{8C98BB9D-09B5-4E3B-8A44-18314888749E}" type="sibTrans" cxnId="{C3B64E22-1EDF-4213-BC43-9A699C8F080D}">
      <dgm:prSet/>
      <dgm:spPr/>
      <dgm:t>
        <a:bodyPr/>
        <a:lstStyle/>
        <a:p>
          <a:endParaRPr lang="en-US"/>
        </a:p>
      </dgm:t>
    </dgm:pt>
    <dgm:pt modelId="{B4D0A730-BE10-429A-885D-2652B0CE4D6A}">
      <dgm:prSet/>
      <dgm:spPr/>
      <dgm:t>
        <a:bodyPr/>
        <a:lstStyle/>
        <a:p>
          <a:pPr>
            <a:defRPr b="1"/>
          </a:pPr>
          <a:r>
            <a:rPr lang="en-US"/>
            <a:t>2. </a:t>
          </a:r>
          <a:r>
            <a:rPr lang="en-US" b="1" i="0"/>
            <a:t>Why MongoDB for storage? Why not SQL?</a:t>
          </a:r>
          <a:endParaRPr lang="en-US"/>
        </a:p>
      </dgm:t>
    </dgm:pt>
    <dgm:pt modelId="{7EF37E33-3E8B-4B9B-854A-BE3D7FFFAD49}" type="parTrans" cxnId="{F675F9C1-3D55-4A42-86AC-FA04D47EB4CF}">
      <dgm:prSet/>
      <dgm:spPr/>
      <dgm:t>
        <a:bodyPr/>
        <a:lstStyle/>
        <a:p>
          <a:endParaRPr lang="en-US"/>
        </a:p>
      </dgm:t>
    </dgm:pt>
    <dgm:pt modelId="{F770908F-F1F3-4E0C-A08D-150533B82FA0}" type="sibTrans" cxnId="{F675F9C1-3D55-4A42-86AC-FA04D47EB4CF}">
      <dgm:prSet/>
      <dgm:spPr/>
      <dgm:t>
        <a:bodyPr/>
        <a:lstStyle/>
        <a:p>
          <a:endParaRPr lang="en-US"/>
        </a:p>
      </dgm:t>
    </dgm:pt>
    <dgm:pt modelId="{3D8ADCE2-DEFB-4C2B-9A77-CBAB59A9441A}">
      <dgm:prSet/>
      <dgm:spPr/>
      <dgm:t>
        <a:bodyPr/>
        <a:lstStyle/>
        <a:p>
          <a:r>
            <a:rPr lang="en-US"/>
            <a:t>→ </a:t>
          </a:r>
          <a:r>
            <a:rPr lang="en-US" b="0" i="0"/>
            <a:t>MongoDB provides flexible document storage, making it easier to ingest unstructured/semistructured data commonly seen in real-world pipelines.</a:t>
          </a:r>
          <a:endParaRPr lang="en-US"/>
        </a:p>
      </dgm:t>
    </dgm:pt>
    <dgm:pt modelId="{832C26F0-467A-45CF-94FB-B54CC0F229D3}" type="parTrans" cxnId="{3327E994-AF1A-4A48-96DC-566659C25426}">
      <dgm:prSet/>
      <dgm:spPr/>
      <dgm:t>
        <a:bodyPr/>
        <a:lstStyle/>
        <a:p>
          <a:endParaRPr lang="en-US"/>
        </a:p>
      </dgm:t>
    </dgm:pt>
    <dgm:pt modelId="{11ED786C-BE14-485A-B0B1-FF472F0348AD}" type="sibTrans" cxnId="{3327E994-AF1A-4A48-96DC-566659C25426}">
      <dgm:prSet/>
      <dgm:spPr/>
      <dgm:t>
        <a:bodyPr/>
        <a:lstStyle/>
        <a:p>
          <a:endParaRPr lang="en-US"/>
        </a:p>
      </dgm:t>
    </dgm:pt>
    <dgm:pt modelId="{625018A3-DF1F-412D-AC2C-CBBF18AA71D6}" type="pres">
      <dgm:prSet presAssocID="{B8F9DC88-BE3E-41E9-B63F-B53A816F6679}" presName="theList" presStyleCnt="0">
        <dgm:presLayoutVars>
          <dgm:dir/>
          <dgm:animLvl val="lvl"/>
          <dgm:resizeHandles val="exact"/>
        </dgm:presLayoutVars>
      </dgm:prSet>
      <dgm:spPr/>
    </dgm:pt>
    <dgm:pt modelId="{E191E383-AC64-4CFF-926B-3EF907A586CD}" type="pres">
      <dgm:prSet presAssocID="{9CB8923E-D059-4D6D-B0B3-4E962879EFF1}" presName="compNode" presStyleCnt="0"/>
      <dgm:spPr/>
    </dgm:pt>
    <dgm:pt modelId="{1056BF26-8BAB-4CA6-9AA2-486E14329099}" type="pres">
      <dgm:prSet presAssocID="{9CB8923E-D059-4D6D-B0B3-4E962879EFF1}" presName="noGeometry" presStyleCnt="0"/>
      <dgm:spPr/>
    </dgm:pt>
    <dgm:pt modelId="{A6226B40-A27A-47C2-AD72-B8F564E09DF9}" type="pres">
      <dgm:prSet presAssocID="{9CB8923E-D059-4D6D-B0B3-4E962879EFF1}" presName="childTextVisible" presStyleLbl="bgAccFollowNode1" presStyleIdx="0" presStyleCnt="2">
        <dgm:presLayoutVars>
          <dgm:bulletEnabled val="1"/>
        </dgm:presLayoutVars>
      </dgm:prSet>
      <dgm:spPr/>
    </dgm:pt>
    <dgm:pt modelId="{7CCAD011-EF99-4CCB-8138-9908D654BB06}" type="pres">
      <dgm:prSet presAssocID="{9CB8923E-D059-4D6D-B0B3-4E962879EFF1}" presName="childTextHidden" presStyleLbl="bgAccFollowNode1" presStyleIdx="0" presStyleCnt="2"/>
      <dgm:spPr/>
    </dgm:pt>
    <dgm:pt modelId="{CD75A29C-11FE-4D33-930B-CD8B65D6FA9F}" type="pres">
      <dgm:prSet presAssocID="{9CB8923E-D059-4D6D-B0B3-4E962879EFF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7656A2D3-ECE8-4494-9CC5-E78760738F07}" type="pres">
      <dgm:prSet presAssocID="{9CB8923E-D059-4D6D-B0B3-4E962879EFF1}" presName="aSpace" presStyleCnt="0"/>
      <dgm:spPr/>
    </dgm:pt>
    <dgm:pt modelId="{5F542A37-9E7D-4F43-A700-050A0993DE97}" type="pres">
      <dgm:prSet presAssocID="{B4D0A730-BE10-429A-885D-2652B0CE4D6A}" presName="compNode" presStyleCnt="0"/>
      <dgm:spPr/>
    </dgm:pt>
    <dgm:pt modelId="{10470BDB-F072-4E2A-B57B-F07106A86E41}" type="pres">
      <dgm:prSet presAssocID="{B4D0A730-BE10-429A-885D-2652B0CE4D6A}" presName="noGeometry" presStyleCnt="0"/>
      <dgm:spPr/>
    </dgm:pt>
    <dgm:pt modelId="{B8F2AC34-C58A-4BD1-A180-4AEBDD1447D7}" type="pres">
      <dgm:prSet presAssocID="{B4D0A730-BE10-429A-885D-2652B0CE4D6A}" presName="childTextVisible" presStyleLbl="bgAccFollowNode1" presStyleIdx="1" presStyleCnt="2">
        <dgm:presLayoutVars>
          <dgm:bulletEnabled val="1"/>
        </dgm:presLayoutVars>
      </dgm:prSet>
      <dgm:spPr/>
    </dgm:pt>
    <dgm:pt modelId="{1EE2362B-B302-479A-BD26-1D7CB848C72B}" type="pres">
      <dgm:prSet presAssocID="{B4D0A730-BE10-429A-885D-2652B0CE4D6A}" presName="childTextHidden" presStyleLbl="bgAccFollowNode1" presStyleIdx="1" presStyleCnt="2"/>
      <dgm:spPr/>
    </dgm:pt>
    <dgm:pt modelId="{C43701AF-868F-439D-879A-9A9ACAEB236E}" type="pres">
      <dgm:prSet presAssocID="{B4D0A730-BE10-429A-885D-2652B0CE4D6A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B8922504-282C-4795-8D75-E4DC77E9CC1B}" type="presOf" srcId="{3D8ADCE2-DEFB-4C2B-9A77-CBAB59A9441A}" destId="{B8F2AC34-C58A-4BD1-A180-4AEBDD1447D7}" srcOrd="0" destOrd="0" presId="urn:microsoft.com/office/officeart/2005/8/layout/hProcess6"/>
    <dgm:cxn modelId="{4E321D16-5DFD-412D-81D9-16CCA05BB4FE}" type="presOf" srcId="{CA8851A1-253B-42ED-8D95-B0669B8B4925}" destId="{A6226B40-A27A-47C2-AD72-B8F564E09DF9}" srcOrd="0" destOrd="0" presId="urn:microsoft.com/office/officeart/2005/8/layout/hProcess6"/>
    <dgm:cxn modelId="{6D8BAD19-3E40-481A-9636-E75116CF17B6}" type="presOf" srcId="{B8F9DC88-BE3E-41E9-B63F-B53A816F6679}" destId="{625018A3-DF1F-412D-AC2C-CBBF18AA71D6}" srcOrd="0" destOrd="0" presId="urn:microsoft.com/office/officeart/2005/8/layout/hProcess6"/>
    <dgm:cxn modelId="{C3B64E22-1EDF-4213-BC43-9A699C8F080D}" srcId="{9CB8923E-D059-4D6D-B0B3-4E962879EFF1}" destId="{CA8851A1-253B-42ED-8D95-B0669B8B4925}" srcOrd="0" destOrd="0" parTransId="{D7D941CB-1B63-4F3D-8F73-5296BE03D185}" sibTransId="{8C98BB9D-09B5-4E3B-8A44-18314888749E}"/>
    <dgm:cxn modelId="{ADC0E532-CBD9-4FEC-B119-203B3368A8A0}" type="presOf" srcId="{CA8851A1-253B-42ED-8D95-B0669B8B4925}" destId="{7CCAD011-EF99-4CCB-8138-9908D654BB06}" srcOrd="1" destOrd="0" presId="urn:microsoft.com/office/officeart/2005/8/layout/hProcess6"/>
    <dgm:cxn modelId="{CB027279-CCD2-4336-AC60-0044B95A24B7}" type="presOf" srcId="{B4D0A730-BE10-429A-885D-2652B0CE4D6A}" destId="{C43701AF-868F-439D-879A-9A9ACAEB236E}" srcOrd="0" destOrd="0" presId="urn:microsoft.com/office/officeart/2005/8/layout/hProcess6"/>
    <dgm:cxn modelId="{3327E994-AF1A-4A48-96DC-566659C25426}" srcId="{B4D0A730-BE10-429A-885D-2652B0CE4D6A}" destId="{3D8ADCE2-DEFB-4C2B-9A77-CBAB59A9441A}" srcOrd="0" destOrd="0" parTransId="{832C26F0-467A-45CF-94FB-B54CC0F229D3}" sibTransId="{11ED786C-BE14-485A-B0B1-FF472F0348AD}"/>
    <dgm:cxn modelId="{F675F9C1-3D55-4A42-86AC-FA04D47EB4CF}" srcId="{B8F9DC88-BE3E-41E9-B63F-B53A816F6679}" destId="{B4D0A730-BE10-429A-885D-2652B0CE4D6A}" srcOrd="1" destOrd="0" parTransId="{7EF37E33-3E8B-4B9B-854A-BE3D7FFFAD49}" sibTransId="{F770908F-F1F3-4E0C-A08D-150533B82FA0}"/>
    <dgm:cxn modelId="{5D0B78D3-4242-40E7-8754-4EB07943A875}" srcId="{B8F9DC88-BE3E-41E9-B63F-B53A816F6679}" destId="{9CB8923E-D059-4D6D-B0B3-4E962879EFF1}" srcOrd="0" destOrd="0" parTransId="{FEA9F3B9-F642-4581-9C0F-E3C96572D2C4}" sibTransId="{276B323E-B545-4247-80D2-F55A88C1D17C}"/>
    <dgm:cxn modelId="{3AC192E8-71D9-49C2-90DB-1310A0351372}" type="presOf" srcId="{9CB8923E-D059-4D6D-B0B3-4E962879EFF1}" destId="{CD75A29C-11FE-4D33-930B-CD8B65D6FA9F}" srcOrd="0" destOrd="0" presId="urn:microsoft.com/office/officeart/2005/8/layout/hProcess6"/>
    <dgm:cxn modelId="{A333EAFD-9BCC-408D-97DE-AE18C232A3C3}" type="presOf" srcId="{3D8ADCE2-DEFB-4C2B-9A77-CBAB59A9441A}" destId="{1EE2362B-B302-479A-BD26-1D7CB848C72B}" srcOrd="1" destOrd="0" presId="urn:microsoft.com/office/officeart/2005/8/layout/hProcess6"/>
    <dgm:cxn modelId="{6A8CE2FC-DC42-4E48-B640-BFC493CC6C76}" type="presParOf" srcId="{625018A3-DF1F-412D-AC2C-CBBF18AA71D6}" destId="{E191E383-AC64-4CFF-926B-3EF907A586CD}" srcOrd="0" destOrd="0" presId="urn:microsoft.com/office/officeart/2005/8/layout/hProcess6"/>
    <dgm:cxn modelId="{E1059239-5C51-408E-8698-49C3B0F8FAB5}" type="presParOf" srcId="{E191E383-AC64-4CFF-926B-3EF907A586CD}" destId="{1056BF26-8BAB-4CA6-9AA2-486E14329099}" srcOrd="0" destOrd="0" presId="urn:microsoft.com/office/officeart/2005/8/layout/hProcess6"/>
    <dgm:cxn modelId="{5519EEAE-B359-4718-89A0-40A630044FA2}" type="presParOf" srcId="{E191E383-AC64-4CFF-926B-3EF907A586CD}" destId="{A6226B40-A27A-47C2-AD72-B8F564E09DF9}" srcOrd="1" destOrd="0" presId="urn:microsoft.com/office/officeart/2005/8/layout/hProcess6"/>
    <dgm:cxn modelId="{F1A0B7C7-F8EF-42D2-B305-930024D7C797}" type="presParOf" srcId="{E191E383-AC64-4CFF-926B-3EF907A586CD}" destId="{7CCAD011-EF99-4CCB-8138-9908D654BB06}" srcOrd="2" destOrd="0" presId="urn:microsoft.com/office/officeart/2005/8/layout/hProcess6"/>
    <dgm:cxn modelId="{13A54819-8D90-4E48-9890-E19025994479}" type="presParOf" srcId="{E191E383-AC64-4CFF-926B-3EF907A586CD}" destId="{CD75A29C-11FE-4D33-930B-CD8B65D6FA9F}" srcOrd="3" destOrd="0" presId="urn:microsoft.com/office/officeart/2005/8/layout/hProcess6"/>
    <dgm:cxn modelId="{76213AB7-B0BD-4B2E-865F-775706136E0F}" type="presParOf" srcId="{625018A3-DF1F-412D-AC2C-CBBF18AA71D6}" destId="{7656A2D3-ECE8-4494-9CC5-E78760738F07}" srcOrd="1" destOrd="0" presId="urn:microsoft.com/office/officeart/2005/8/layout/hProcess6"/>
    <dgm:cxn modelId="{AD73BC8C-B331-4687-94B1-E9DAD94968F2}" type="presParOf" srcId="{625018A3-DF1F-412D-AC2C-CBBF18AA71D6}" destId="{5F542A37-9E7D-4F43-A700-050A0993DE97}" srcOrd="2" destOrd="0" presId="urn:microsoft.com/office/officeart/2005/8/layout/hProcess6"/>
    <dgm:cxn modelId="{C26458D4-86E7-4BEC-8729-3D3C72EF78C6}" type="presParOf" srcId="{5F542A37-9E7D-4F43-A700-050A0993DE97}" destId="{10470BDB-F072-4E2A-B57B-F07106A86E41}" srcOrd="0" destOrd="0" presId="urn:microsoft.com/office/officeart/2005/8/layout/hProcess6"/>
    <dgm:cxn modelId="{1977B6E8-BF05-4F9E-AED6-DBAE3287B344}" type="presParOf" srcId="{5F542A37-9E7D-4F43-A700-050A0993DE97}" destId="{B8F2AC34-C58A-4BD1-A180-4AEBDD1447D7}" srcOrd="1" destOrd="0" presId="urn:microsoft.com/office/officeart/2005/8/layout/hProcess6"/>
    <dgm:cxn modelId="{D06CCDF1-E2DB-4E57-8568-80226141335D}" type="presParOf" srcId="{5F542A37-9E7D-4F43-A700-050A0993DE97}" destId="{1EE2362B-B302-479A-BD26-1D7CB848C72B}" srcOrd="2" destOrd="0" presId="urn:microsoft.com/office/officeart/2005/8/layout/hProcess6"/>
    <dgm:cxn modelId="{775D2776-2E5F-48A1-AE3F-5501E2B35DBC}" type="presParOf" srcId="{5F542A37-9E7D-4F43-A700-050A0993DE97}" destId="{C43701AF-868F-439D-879A-9A9ACAEB236E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100E99C-EB6E-426B-A6E6-FCF985E1E4C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1F11B0-75DB-41D1-AA9D-68E20BF91F11}">
      <dgm:prSet/>
      <dgm:spPr/>
      <dgm:t>
        <a:bodyPr/>
        <a:lstStyle/>
        <a:p>
          <a:pPr>
            <a:defRPr b="1"/>
          </a:pPr>
          <a:r>
            <a:rPr lang="en-US"/>
            <a:t>3. </a:t>
          </a:r>
          <a:r>
            <a:rPr lang="en-US" b="1"/>
            <a:t>Why is Kubernetes essential for this setup?</a:t>
          </a:r>
          <a:endParaRPr lang="en-US"/>
        </a:p>
      </dgm:t>
    </dgm:pt>
    <dgm:pt modelId="{9C5F6288-3DCC-409F-996B-6E54098E8E15}" type="parTrans" cxnId="{31837B3D-B4A4-4A53-B227-8310A758A596}">
      <dgm:prSet/>
      <dgm:spPr/>
      <dgm:t>
        <a:bodyPr/>
        <a:lstStyle/>
        <a:p>
          <a:endParaRPr lang="en-US"/>
        </a:p>
      </dgm:t>
    </dgm:pt>
    <dgm:pt modelId="{6FB36430-AB5D-40D3-A9B8-3F730FCF5335}" type="sibTrans" cxnId="{31837B3D-B4A4-4A53-B227-8310A758A596}">
      <dgm:prSet/>
      <dgm:spPr/>
      <dgm:t>
        <a:bodyPr/>
        <a:lstStyle/>
        <a:p>
          <a:endParaRPr lang="en-US"/>
        </a:p>
      </dgm:t>
    </dgm:pt>
    <dgm:pt modelId="{D57D8C4B-24FF-44CC-B294-48D727BA120F}">
      <dgm:prSet/>
      <dgm:spPr/>
      <dgm:t>
        <a:bodyPr/>
        <a:lstStyle/>
        <a:p>
          <a:r>
            <a:rPr lang="en-US"/>
            <a:t>→ </a:t>
          </a:r>
          <a:r>
            <a:rPr lang="en-US" b="0"/>
            <a:t>Kubernetes provides scalability, self-healing, rolling updates, and resource efficiency for managing distributed components like Kafka, MongoDB, and microservices.</a:t>
          </a:r>
          <a:endParaRPr lang="en-US"/>
        </a:p>
      </dgm:t>
    </dgm:pt>
    <dgm:pt modelId="{9D24A398-FD1E-4819-91A0-92F34D3D84E5}" type="parTrans" cxnId="{AFD17583-0C75-4C7D-BF96-1247C7C78353}">
      <dgm:prSet/>
      <dgm:spPr/>
      <dgm:t>
        <a:bodyPr/>
        <a:lstStyle/>
        <a:p>
          <a:endParaRPr lang="en-US"/>
        </a:p>
      </dgm:t>
    </dgm:pt>
    <dgm:pt modelId="{4FCE9138-4359-4EDA-85FF-BEF99E959C06}" type="sibTrans" cxnId="{AFD17583-0C75-4C7D-BF96-1247C7C78353}">
      <dgm:prSet/>
      <dgm:spPr/>
      <dgm:t>
        <a:bodyPr/>
        <a:lstStyle/>
        <a:p>
          <a:endParaRPr lang="en-US"/>
        </a:p>
      </dgm:t>
    </dgm:pt>
    <dgm:pt modelId="{81053711-4105-4C7D-9611-E07CB575A6E9}">
      <dgm:prSet/>
      <dgm:spPr/>
      <dgm:t>
        <a:bodyPr/>
        <a:lstStyle/>
        <a:p>
          <a:pPr>
            <a:defRPr b="1"/>
          </a:pPr>
          <a:r>
            <a:rPr lang="en-US"/>
            <a:t>4. </a:t>
          </a:r>
          <a:r>
            <a:rPr lang="en-US" b="1"/>
            <a:t>What are the resource requirements for running this pipeline locally?</a:t>
          </a:r>
          <a:endParaRPr lang="en-US"/>
        </a:p>
      </dgm:t>
    </dgm:pt>
    <dgm:pt modelId="{DBFD68B1-00AC-4A38-8DB4-89CFCB90EE3A}" type="parTrans" cxnId="{9F1B5252-5E98-4632-8CC7-DB1D5B517AF1}">
      <dgm:prSet/>
      <dgm:spPr/>
      <dgm:t>
        <a:bodyPr/>
        <a:lstStyle/>
        <a:p>
          <a:endParaRPr lang="en-US"/>
        </a:p>
      </dgm:t>
    </dgm:pt>
    <dgm:pt modelId="{255887AF-9A25-4107-B8CD-E62B714CA351}" type="sibTrans" cxnId="{9F1B5252-5E98-4632-8CC7-DB1D5B517AF1}">
      <dgm:prSet/>
      <dgm:spPr/>
      <dgm:t>
        <a:bodyPr/>
        <a:lstStyle/>
        <a:p>
          <a:endParaRPr lang="en-US"/>
        </a:p>
      </dgm:t>
    </dgm:pt>
    <dgm:pt modelId="{A39CF7B0-8D3A-405E-A545-73314F3125F3}">
      <dgm:prSet/>
      <dgm:spPr/>
      <dgm:t>
        <a:bodyPr/>
        <a:lstStyle/>
        <a:p>
          <a:r>
            <a:rPr lang="en-US" dirty="0"/>
            <a:t>→ </a:t>
          </a:r>
          <a:r>
            <a:rPr lang="en-US" b="0" dirty="0"/>
            <a:t>Ideally, a machine with </a:t>
          </a:r>
          <a:r>
            <a:rPr lang="en-US" b="1" dirty="0"/>
            <a:t>16GB RAM</a:t>
          </a:r>
          <a:r>
            <a:rPr lang="en-US" b="0" dirty="0"/>
            <a:t>, </a:t>
          </a:r>
          <a:r>
            <a:rPr lang="en-US" b="1" dirty="0"/>
            <a:t>4-core CPU</a:t>
          </a:r>
          <a:r>
            <a:rPr lang="en-US" b="0" dirty="0"/>
            <a:t>, and </a:t>
          </a:r>
          <a:r>
            <a:rPr lang="en-US" b="1" dirty="0"/>
            <a:t>Docker + </a:t>
          </a:r>
          <a:r>
            <a:rPr lang="en-US" b="1" dirty="0" err="1"/>
            <a:t>Minikube</a:t>
          </a:r>
          <a:r>
            <a:rPr lang="en-US" b="0" dirty="0"/>
            <a:t> installed.</a:t>
          </a:r>
          <a:br>
            <a:rPr lang="en-US" b="0" dirty="0"/>
          </a:br>
          <a:endParaRPr lang="en-US" dirty="0"/>
        </a:p>
      </dgm:t>
    </dgm:pt>
    <dgm:pt modelId="{C45FEF9F-238C-43EC-8736-653A331CF39A}" type="parTrans" cxnId="{5D80AD0B-7339-4A6E-AF81-C7A1F3C5FE6B}">
      <dgm:prSet/>
      <dgm:spPr/>
      <dgm:t>
        <a:bodyPr/>
        <a:lstStyle/>
        <a:p>
          <a:endParaRPr lang="en-US"/>
        </a:p>
      </dgm:t>
    </dgm:pt>
    <dgm:pt modelId="{185DF354-E1F4-431A-9B25-8CD4F5BDB701}" type="sibTrans" cxnId="{5D80AD0B-7339-4A6E-AF81-C7A1F3C5FE6B}">
      <dgm:prSet/>
      <dgm:spPr/>
      <dgm:t>
        <a:bodyPr/>
        <a:lstStyle/>
        <a:p>
          <a:endParaRPr lang="en-US"/>
        </a:p>
      </dgm:t>
    </dgm:pt>
    <dgm:pt modelId="{659D48BA-B622-4FEC-ABC4-576C3184EBEC}" type="pres">
      <dgm:prSet presAssocID="{6100E99C-EB6E-426B-A6E6-FCF985E1E4C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6DD883-9377-434D-9507-D1E5ADF9E727}" type="pres">
      <dgm:prSet presAssocID="{D61F11B0-75DB-41D1-AA9D-68E20BF91F11}" presName="root" presStyleCnt="0"/>
      <dgm:spPr/>
    </dgm:pt>
    <dgm:pt modelId="{6587385D-6F62-4C4C-9C3A-3E1776762622}" type="pres">
      <dgm:prSet presAssocID="{D61F11B0-75DB-41D1-AA9D-68E20BF91F11}" presName="rootComposite" presStyleCnt="0"/>
      <dgm:spPr/>
    </dgm:pt>
    <dgm:pt modelId="{F8D22065-341A-4846-A318-5E5EE34FE6BE}" type="pres">
      <dgm:prSet presAssocID="{D61F11B0-75DB-41D1-AA9D-68E20BF91F11}" presName="rootText" presStyleLbl="node1" presStyleIdx="0" presStyleCnt="2"/>
      <dgm:spPr/>
    </dgm:pt>
    <dgm:pt modelId="{A17A3290-626E-478D-89FF-2B0834645D94}" type="pres">
      <dgm:prSet presAssocID="{D61F11B0-75DB-41D1-AA9D-68E20BF91F11}" presName="rootConnector" presStyleLbl="node1" presStyleIdx="0" presStyleCnt="2"/>
      <dgm:spPr/>
    </dgm:pt>
    <dgm:pt modelId="{10AEB9F9-487F-4ACB-90E5-85EE9EBB1080}" type="pres">
      <dgm:prSet presAssocID="{D61F11B0-75DB-41D1-AA9D-68E20BF91F11}" presName="childShape" presStyleCnt="0"/>
      <dgm:spPr/>
    </dgm:pt>
    <dgm:pt modelId="{43481D07-7F2E-4952-A800-98CD9F5AB709}" type="pres">
      <dgm:prSet presAssocID="{9D24A398-FD1E-4819-91A0-92F34D3D84E5}" presName="Name13" presStyleLbl="parChTrans1D2" presStyleIdx="0" presStyleCnt="2"/>
      <dgm:spPr/>
    </dgm:pt>
    <dgm:pt modelId="{BD9A3F0B-02E6-40D2-B54D-2C7651D5BCCD}" type="pres">
      <dgm:prSet presAssocID="{D57D8C4B-24FF-44CC-B294-48D727BA120F}" presName="childText" presStyleLbl="bgAcc1" presStyleIdx="0" presStyleCnt="2">
        <dgm:presLayoutVars>
          <dgm:bulletEnabled val="1"/>
        </dgm:presLayoutVars>
      </dgm:prSet>
      <dgm:spPr/>
    </dgm:pt>
    <dgm:pt modelId="{3319AAC9-61C8-437D-AD6A-CB4A45CC48C6}" type="pres">
      <dgm:prSet presAssocID="{81053711-4105-4C7D-9611-E07CB575A6E9}" presName="root" presStyleCnt="0"/>
      <dgm:spPr/>
    </dgm:pt>
    <dgm:pt modelId="{5BA1A399-136C-46BC-AF94-293C87190FF9}" type="pres">
      <dgm:prSet presAssocID="{81053711-4105-4C7D-9611-E07CB575A6E9}" presName="rootComposite" presStyleCnt="0"/>
      <dgm:spPr/>
    </dgm:pt>
    <dgm:pt modelId="{A6B0C6CB-93F6-4456-BB12-497B482B217F}" type="pres">
      <dgm:prSet presAssocID="{81053711-4105-4C7D-9611-E07CB575A6E9}" presName="rootText" presStyleLbl="node1" presStyleIdx="1" presStyleCnt="2"/>
      <dgm:spPr/>
    </dgm:pt>
    <dgm:pt modelId="{B4395BEA-DAF1-4E56-B758-97AD00FC2527}" type="pres">
      <dgm:prSet presAssocID="{81053711-4105-4C7D-9611-E07CB575A6E9}" presName="rootConnector" presStyleLbl="node1" presStyleIdx="1" presStyleCnt="2"/>
      <dgm:spPr/>
    </dgm:pt>
    <dgm:pt modelId="{A272D255-8BDE-43EE-9281-20B47F1CA8F5}" type="pres">
      <dgm:prSet presAssocID="{81053711-4105-4C7D-9611-E07CB575A6E9}" presName="childShape" presStyleCnt="0"/>
      <dgm:spPr/>
    </dgm:pt>
    <dgm:pt modelId="{6637B171-D28A-4345-AC41-23445363E8E5}" type="pres">
      <dgm:prSet presAssocID="{C45FEF9F-238C-43EC-8736-653A331CF39A}" presName="Name13" presStyleLbl="parChTrans1D2" presStyleIdx="1" presStyleCnt="2"/>
      <dgm:spPr/>
    </dgm:pt>
    <dgm:pt modelId="{05919550-76B1-48A7-94B6-9DE2526D3512}" type="pres">
      <dgm:prSet presAssocID="{A39CF7B0-8D3A-405E-A545-73314F3125F3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5D80AD0B-7339-4A6E-AF81-C7A1F3C5FE6B}" srcId="{81053711-4105-4C7D-9611-E07CB575A6E9}" destId="{A39CF7B0-8D3A-405E-A545-73314F3125F3}" srcOrd="0" destOrd="0" parTransId="{C45FEF9F-238C-43EC-8736-653A331CF39A}" sibTransId="{185DF354-E1F4-431A-9B25-8CD4F5BDB701}"/>
    <dgm:cxn modelId="{F5DFDA0C-DE38-407E-BD2F-DDD94CD717F3}" type="presOf" srcId="{81053711-4105-4C7D-9611-E07CB575A6E9}" destId="{B4395BEA-DAF1-4E56-B758-97AD00FC2527}" srcOrd="1" destOrd="0" presId="urn:microsoft.com/office/officeart/2005/8/layout/hierarchy3"/>
    <dgm:cxn modelId="{F4E68B11-8623-44CD-B201-2EEC084C8692}" type="presOf" srcId="{9D24A398-FD1E-4819-91A0-92F34D3D84E5}" destId="{43481D07-7F2E-4952-A800-98CD9F5AB709}" srcOrd="0" destOrd="0" presId="urn:microsoft.com/office/officeart/2005/8/layout/hierarchy3"/>
    <dgm:cxn modelId="{945FDD16-51FB-4714-954C-8D09768E64C7}" type="presOf" srcId="{6100E99C-EB6E-426B-A6E6-FCF985E1E4C3}" destId="{659D48BA-B622-4FEC-ABC4-576C3184EBEC}" srcOrd="0" destOrd="0" presId="urn:microsoft.com/office/officeart/2005/8/layout/hierarchy3"/>
    <dgm:cxn modelId="{31837B3D-B4A4-4A53-B227-8310A758A596}" srcId="{6100E99C-EB6E-426B-A6E6-FCF985E1E4C3}" destId="{D61F11B0-75DB-41D1-AA9D-68E20BF91F11}" srcOrd="0" destOrd="0" parTransId="{9C5F6288-3DCC-409F-996B-6E54098E8E15}" sibTransId="{6FB36430-AB5D-40D3-A9B8-3F730FCF5335}"/>
    <dgm:cxn modelId="{9F1B5252-5E98-4632-8CC7-DB1D5B517AF1}" srcId="{6100E99C-EB6E-426B-A6E6-FCF985E1E4C3}" destId="{81053711-4105-4C7D-9611-E07CB575A6E9}" srcOrd="1" destOrd="0" parTransId="{DBFD68B1-00AC-4A38-8DB4-89CFCB90EE3A}" sibTransId="{255887AF-9A25-4107-B8CD-E62B714CA351}"/>
    <dgm:cxn modelId="{AFD17583-0C75-4C7D-BF96-1247C7C78353}" srcId="{D61F11B0-75DB-41D1-AA9D-68E20BF91F11}" destId="{D57D8C4B-24FF-44CC-B294-48D727BA120F}" srcOrd="0" destOrd="0" parTransId="{9D24A398-FD1E-4819-91A0-92F34D3D84E5}" sibTransId="{4FCE9138-4359-4EDA-85FF-BEF99E959C06}"/>
    <dgm:cxn modelId="{BF85D19A-ACC4-4492-8130-B67546ED8267}" type="presOf" srcId="{C45FEF9F-238C-43EC-8736-653A331CF39A}" destId="{6637B171-D28A-4345-AC41-23445363E8E5}" srcOrd="0" destOrd="0" presId="urn:microsoft.com/office/officeart/2005/8/layout/hierarchy3"/>
    <dgm:cxn modelId="{8DC7AEB2-7273-4180-8486-A15B2F32ECDE}" type="presOf" srcId="{D61F11B0-75DB-41D1-AA9D-68E20BF91F11}" destId="{F8D22065-341A-4846-A318-5E5EE34FE6BE}" srcOrd="0" destOrd="0" presId="urn:microsoft.com/office/officeart/2005/8/layout/hierarchy3"/>
    <dgm:cxn modelId="{31DA75E0-298E-4F34-8D6F-AD4ECB90A6CE}" type="presOf" srcId="{D57D8C4B-24FF-44CC-B294-48D727BA120F}" destId="{BD9A3F0B-02E6-40D2-B54D-2C7651D5BCCD}" srcOrd="0" destOrd="0" presId="urn:microsoft.com/office/officeart/2005/8/layout/hierarchy3"/>
    <dgm:cxn modelId="{883795EB-5CFD-4D40-B2F6-57AB92487F37}" type="presOf" srcId="{D61F11B0-75DB-41D1-AA9D-68E20BF91F11}" destId="{A17A3290-626E-478D-89FF-2B0834645D94}" srcOrd="1" destOrd="0" presId="urn:microsoft.com/office/officeart/2005/8/layout/hierarchy3"/>
    <dgm:cxn modelId="{009840F1-16AA-4B4B-A383-C4838067E0AA}" type="presOf" srcId="{81053711-4105-4C7D-9611-E07CB575A6E9}" destId="{A6B0C6CB-93F6-4456-BB12-497B482B217F}" srcOrd="0" destOrd="0" presId="urn:microsoft.com/office/officeart/2005/8/layout/hierarchy3"/>
    <dgm:cxn modelId="{60B93AF5-D832-4002-886B-10FEE0B3D498}" type="presOf" srcId="{A39CF7B0-8D3A-405E-A545-73314F3125F3}" destId="{05919550-76B1-48A7-94B6-9DE2526D3512}" srcOrd="0" destOrd="0" presId="urn:microsoft.com/office/officeart/2005/8/layout/hierarchy3"/>
    <dgm:cxn modelId="{632605ED-3378-4AB6-960E-EDC54429F08B}" type="presParOf" srcId="{659D48BA-B622-4FEC-ABC4-576C3184EBEC}" destId="{7E6DD883-9377-434D-9507-D1E5ADF9E727}" srcOrd="0" destOrd="0" presId="urn:microsoft.com/office/officeart/2005/8/layout/hierarchy3"/>
    <dgm:cxn modelId="{46AEFA41-B18E-45F5-B9F4-1991D5ED6C1C}" type="presParOf" srcId="{7E6DD883-9377-434D-9507-D1E5ADF9E727}" destId="{6587385D-6F62-4C4C-9C3A-3E1776762622}" srcOrd="0" destOrd="0" presId="urn:microsoft.com/office/officeart/2005/8/layout/hierarchy3"/>
    <dgm:cxn modelId="{AD8C8A67-B7AC-44EF-8C34-A6F56B8F8CB2}" type="presParOf" srcId="{6587385D-6F62-4C4C-9C3A-3E1776762622}" destId="{F8D22065-341A-4846-A318-5E5EE34FE6BE}" srcOrd="0" destOrd="0" presId="urn:microsoft.com/office/officeart/2005/8/layout/hierarchy3"/>
    <dgm:cxn modelId="{DEE8B500-5ABE-41F9-8E77-A8DE56E4FB3A}" type="presParOf" srcId="{6587385D-6F62-4C4C-9C3A-3E1776762622}" destId="{A17A3290-626E-478D-89FF-2B0834645D94}" srcOrd="1" destOrd="0" presId="urn:microsoft.com/office/officeart/2005/8/layout/hierarchy3"/>
    <dgm:cxn modelId="{6EBE5472-1C0E-4EE0-89E2-1D522EC74D72}" type="presParOf" srcId="{7E6DD883-9377-434D-9507-D1E5ADF9E727}" destId="{10AEB9F9-487F-4ACB-90E5-85EE9EBB1080}" srcOrd="1" destOrd="0" presId="urn:microsoft.com/office/officeart/2005/8/layout/hierarchy3"/>
    <dgm:cxn modelId="{64536277-F085-4594-97EC-BD381E9FC849}" type="presParOf" srcId="{10AEB9F9-487F-4ACB-90E5-85EE9EBB1080}" destId="{43481D07-7F2E-4952-A800-98CD9F5AB709}" srcOrd="0" destOrd="0" presId="urn:microsoft.com/office/officeart/2005/8/layout/hierarchy3"/>
    <dgm:cxn modelId="{2FF95F21-1315-4515-9E32-42031FD8C5CC}" type="presParOf" srcId="{10AEB9F9-487F-4ACB-90E5-85EE9EBB1080}" destId="{BD9A3F0B-02E6-40D2-B54D-2C7651D5BCCD}" srcOrd="1" destOrd="0" presId="urn:microsoft.com/office/officeart/2005/8/layout/hierarchy3"/>
    <dgm:cxn modelId="{C953B059-6798-4FB3-ACB3-E3691DCEAC5E}" type="presParOf" srcId="{659D48BA-B622-4FEC-ABC4-576C3184EBEC}" destId="{3319AAC9-61C8-437D-AD6A-CB4A45CC48C6}" srcOrd="1" destOrd="0" presId="urn:microsoft.com/office/officeart/2005/8/layout/hierarchy3"/>
    <dgm:cxn modelId="{CAC571D4-5503-4B5C-A448-6F254459B437}" type="presParOf" srcId="{3319AAC9-61C8-437D-AD6A-CB4A45CC48C6}" destId="{5BA1A399-136C-46BC-AF94-293C87190FF9}" srcOrd="0" destOrd="0" presId="urn:microsoft.com/office/officeart/2005/8/layout/hierarchy3"/>
    <dgm:cxn modelId="{D9E23A1C-3FC2-4EFB-A446-9A5AFB843263}" type="presParOf" srcId="{5BA1A399-136C-46BC-AF94-293C87190FF9}" destId="{A6B0C6CB-93F6-4456-BB12-497B482B217F}" srcOrd="0" destOrd="0" presId="urn:microsoft.com/office/officeart/2005/8/layout/hierarchy3"/>
    <dgm:cxn modelId="{BCB0ACAB-6A44-4300-9F8F-FF2BFD5E2128}" type="presParOf" srcId="{5BA1A399-136C-46BC-AF94-293C87190FF9}" destId="{B4395BEA-DAF1-4E56-B758-97AD00FC2527}" srcOrd="1" destOrd="0" presId="urn:microsoft.com/office/officeart/2005/8/layout/hierarchy3"/>
    <dgm:cxn modelId="{F6E8B396-9278-4F1B-9433-437A934C1AF1}" type="presParOf" srcId="{3319AAC9-61C8-437D-AD6A-CB4A45CC48C6}" destId="{A272D255-8BDE-43EE-9281-20B47F1CA8F5}" srcOrd="1" destOrd="0" presId="urn:microsoft.com/office/officeart/2005/8/layout/hierarchy3"/>
    <dgm:cxn modelId="{76CA3A09-856C-465D-858A-7FCF973E3E88}" type="presParOf" srcId="{A272D255-8BDE-43EE-9281-20B47F1CA8F5}" destId="{6637B171-D28A-4345-AC41-23445363E8E5}" srcOrd="0" destOrd="0" presId="urn:microsoft.com/office/officeart/2005/8/layout/hierarchy3"/>
    <dgm:cxn modelId="{CBFFB8F1-E74D-4FBE-8D5F-E4D9E3071695}" type="presParOf" srcId="{A272D255-8BDE-43EE-9281-20B47F1CA8F5}" destId="{05919550-76B1-48A7-94B6-9DE2526D351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FA36961-E1C9-45EF-828F-F728F378E16F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D7E9983-B3AA-41F2-94A2-0D37174D8BF8}">
      <dgm:prSet/>
      <dgm:spPr/>
      <dgm:t>
        <a:bodyPr/>
        <a:lstStyle/>
        <a:p>
          <a:pPr>
            <a:defRPr b="1"/>
          </a:pPr>
          <a:r>
            <a:rPr lang="en-US"/>
            <a:t>5. Is this pipeline production-ready?</a:t>
          </a:r>
        </a:p>
      </dgm:t>
    </dgm:pt>
    <dgm:pt modelId="{9F1BE604-689E-4A45-A225-2C6700475571}" type="parTrans" cxnId="{F4F256D1-5AED-4A9D-81AC-DC52625B5318}">
      <dgm:prSet/>
      <dgm:spPr/>
      <dgm:t>
        <a:bodyPr/>
        <a:lstStyle/>
        <a:p>
          <a:endParaRPr lang="en-US"/>
        </a:p>
      </dgm:t>
    </dgm:pt>
    <dgm:pt modelId="{5E431874-4561-4180-ACB7-BCF08515055C}" type="sibTrans" cxnId="{F4F256D1-5AED-4A9D-81AC-DC52625B5318}">
      <dgm:prSet/>
      <dgm:spPr/>
      <dgm:t>
        <a:bodyPr/>
        <a:lstStyle/>
        <a:p>
          <a:endParaRPr lang="en-US"/>
        </a:p>
      </dgm:t>
    </dgm:pt>
    <dgm:pt modelId="{D9943B76-0F79-47C9-9223-8ED3709DF5E2}">
      <dgm:prSet/>
      <dgm:spPr/>
      <dgm:t>
        <a:bodyPr/>
        <a:lstStyle/>
        <a:p>
          <a:r>
            <a:rPr lang="en-US"/>
            <a:t>→ The architecture is extendable to production, but for real-world use, you'd need to add logging, error handling, authentication, CI/CD, and observability layers.</a:t>
          </a:r>
        </a:p>
      </dgm:t>
    </dgm:pt>
    <dgm:pt modelId="{8EF22075-B969-40E2-910B-B2FBA73A2324}" type="parTrans" cxnId="{FCD92511-1926-4A45-98FF-B12831106482}">
      <dgm:prSet/>
      <dgm:spPr/>
      <dgm:t>
        <a:bodyPr/>
        <a:lstStyle/>
        <a:p>
          <a:endParaRPr lang="en-US"/>
        </a:p>
      </dgm:t>
    </dgm:pt>
    <dgm:pt modelId="{1E135A63-AF82-467F-9DDF-B7B34B75A7E8}" type="sibTrans" cxnId="{FCD92511-1926-4A45-98FF-B12831106482}">
      <dgm:prSet/>
      <dgm:spPr/>
      <dgm:t>
        <a:bodyPr/>
        <a:lstStyle/>
        <a:p>
          <a:endParaRPr lang="en-US"/>
        </a:p>
      </dgm:t>
    </dgm:pt>
    <dgm:pt modelId="{310E6A12-B307-4C11-A009-4916A9DA2F9B}">
      <dgm:prSet/>
      <dgm:spPr/>
      <dgm:t>
        <a:bodyPr/>
        <a:lstStyle/>
        <a:p>
          <a:pPr>
            <a:defRPr b="1"/>
          </a:pPr>
          <a:r>
            <a:rPr lang="en-IN"/>
            <a:t>6. </a:t>
          </a:r>
          <a:r>
            <a:rPr lang="en-US"/>
            <a:t>Can I run this pipeline on a public cloud?</a:t>
          </a:r>
        </a:p>
      </dgm:t>
    </dgm:pt>
    <dgm:pt modelId="{8F44E739-F8CD-4C53-8DD3-1F2320ED0461}" type="parTrans" cxnId="{AED2F5F3-18EE-4AEA-992F-CB007F2299DE}">
      <dgm:prSet/>
      <dgm:spPr/>
      <dgm:t>
        <a:bodyPr/>
        <a:lstStyle/>
        <a:p>
          <a:endParaRPr lang="en-US"/>
        </a:p>
      </dgm:t>
    </dgm:pt>
    <dgm:pt modelId="{A70E0D12-A4BE-4A18-A82F-CFA42C3D3159}" type="sibTrans" cxnId="{AED2F5F3-18EE-4AEA-992F-CB007F2299DE}">
      <dgm:prSet/>
      <dgm:spPr/>
      <dgm:t>
        <a:bodyPr/>
        <a:lstStyle/>
        <a:p>
          <a:endParaRPr lang="en-US"/>
        </a:p>
      </dgm:t>
    </dgm:pt>
    <dgm:pt modelId="{7F157EF5-ADA6-45DD-B061-C2C1B7BE8591}">
      <dgm:prSet/>
      <dgm:spPr/>
      <dgm:t>
        <a:bodyPr/>
        <a:lstStyle/>
        <a:p>
          <a:r>
            <a:rPr lang="en-US"/>
            <a:t>-&gt; Yes. You can easily deploy this setup on AWS, GCP, or Azure using managed Kubernetes (like EKS/GKE/AKS) and integrate with managed Kafka and MongoDB services.</a:t>
          </a:r>
        </a:p>
      </dgm:t>
    </dgm:pt>
    <dgm:pt modelId="{668DF18F-E90C-40C2-A910-749E4F4D45B1}" type="parTrans" cxnId="{F7C66D96-8C5C-4CBC-9539-A47FEEA85214}">
      <dgm:prSet/>
      <dgm:spPr/>
      <dgm:t>
        <a:bodyPr/>
        <a:lstStyle/>
        <a:p>
          <a:endParaRPr lang="en-US"/>
        </a:p>
      </dgm:t>
    </dgm:pt>
    <dgm:pt modelId="{DDADC606-125A-41F8-AE82-F319E7ED35EF}" type="sibTrans" cxnId="{F7C66D96-8C5C-4CBC-9539-A47FEEA85214}">
      <dgm:prSet/>
      <dgm:spPr/>
      <dgm:t>
        <a:bodyPr/>
        <a:lstStyle/>
        <a:p>
          <a:endParaRPr lang="en-US"/>
        </a:p>
      </dgm:t>
    </dgm:pt>
    <dgm:pt modelId="{3083E6E5-FF13-4684-8279-C09907980442}" type="pres">
      <dgm:prSet presAssocID="{9FA36961-E1C9-45EF-828F-F728F378E16F}" presName="Name0" presStyleCnt="0">
        <dgm:presLayoutVars>
          <dgm:dir/>
          <dgm:animLvl val="lvl"/>
          <dgm:resizeHandles val="exact"/>
        </dgm:presLayoutVars>
      </dgm:prSet>
      <dgm:spPr/>
    </dgm:pt>
    <dgm:pt modelId="{9E020D41-D3B2-4F90-8953-BD677D1820A3}" type="pres">
      <dgm:prSet presAssocID="{9D7E9983-B3AA-41F2-94A2-0D37174D8BF8}" presName="composite" presStyleCnt="0"/>
      <dgm:spPr/>
    </dgm:pt>
    <dgm:pt modelId="{62886658-C4A1-4484-AA09-03ACB808C225}" type="pres">
      <dgm:prSet presAssocID="{9D7E9983-B3AA-41F2-94A2-0D37174D8BF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48A4B1A-410A-4A96-95BE-ECE07273357B}" type="pres">
      <dgm:prSet presAssocID="{9D7E9983-B3AA-41F2-94A2-0D37174D8BF8}" presName="desTx" presStyleLbl="alignAccFollowNode1" presStyleIdx="0" presStyleCnt="2">
        <dgm:presLayoutVars>
          <dgm:bulletEnabled val="1"/>
        </dgm:presLayoutVars>
      </dgm:prSet>
      <dgm:spPr/>
    </dgm:pt>
    <dgm:pt modelId="{31EFFBAD-3C85-49D5-A2D0-182E301CF8A3}" type="pres">
      <dgm:prSet presAssocID="{5E431874-4561-4180-ACB7-BCF08515055C}" presName="space" presStyleCnt="0"/>
      <dgm:spPr/>
    </dgm:pt>
    <dgm:pt modelId="{005A40FE-A122-4E98-8D49-F7DBE8329B6F}" type="pres">
      <dgm:prSet presAssocID="{310E6A12-B307-4C11-A009-4916A9DA2F9B}" presName="composite" presStyleCnt="0"/>
      <dgm:spPr/>
    </dgm:pt>
    <dgm:pt modelId="{EF1A044F-3236-4B14-89A7-3D7C962F5FEE}" type="pres">
      <dgm:prSet presAssocID="{310E6A12-B307-4C11-A009-4916A9DA2F9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3B21703-D75A-49C7-A2A3-4A3F1C9D29F2}" type="pres">
      <dgm:prSet presAssocID="{310E6A12-B307-4C11-A009-4916A9DA2F9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CD92511-1926-4A45-98FF-B12831106482}" srcId="{9D7E9983-B3AA-41F2-94A2-0D37174D8BF8}" destId="{D9943B76-0F79-47C9-9223-8ED3709DF5E2}" srcOrd="0" destOrd="0" parTransId="{8EF22075-B969-40E2-910B-B2FBA73A2324}" sibTransId="{1E135A63-AF82-467F-9DDF-B7B34B75A7E8}"/>
    <dgm:cxn modelId="{E2D4C416-C75B-4DB3-A6C0-1CCF45396E83}" type="presOf" srcId="{310E6A12-B307-4C11-A009-4916A9DA2F9B}" destId="{EF1A044F-3236-4B14-89A7-3D7C962F5FEE}" srcOrd="0" destOrd="0" presId="urn:microsoft.com/office/officeart/2005/8/layout/hList1"/>
    <dgm:cxn modelId="{01D70160-E35D-460D-9201-B18AD0D96B4F}" type="presOf" srcId="{7F157EF5-ADA6-45DD-B061-C2C1B7BE8591}" destId="{D3B21703-D75A-49C7-A2A3-4A3F1C9D29F2}" srcOrd="0" destOrd="0" presId="urn:microsoft.com/office/officeart/2005/8/layout/hList1"/>
    <dgm:cxn modelId="{90613057-B897-4DCF-B747-9CD060DDD6B0}" type="presOf" srcId="{9D7E9983-B3AA-41F2-94A2-0D37174D8BF8}" destId="{62886658-C4A1-4484-AA09-03ACB808C225}" srcOrd="0" destOrd="0" presId="urn:microsoft.com/office/officeart/2005/8/layout/hList1"/>
    <dgm:cxn modelId="{D02FBB8A-9570-4E48-8D2E-211BD5B4BDA9}" type="presOf" srcId="{9FA36961-E1C9-45EF-828F-F728F378E16F}" destId="{3083E6E5-FF13-4684-8279-C09907980442}" srcOrd="0" destOrd="0" presId="urn:microsoft.com/office/officeart/2005/8/layout/hList1"/>
    <dgm:cxn modelId="{F7C66D96-8C5C-4CBC-9539-A47FEEA85214}" srcId="{310E6A12-B307-4C11-A009-4916A9DA2F9B}" destId="{7F157EF5-ADA6-45DD-B061-C2C1B7BE8591}" srcOrd="0" destOrd="0" parTransId="{668DF18F-E90C-40C2-A910-749E4F4D45B1}" sibTransId="{DDADC606-125A-41F8-AE82-F319E7ED35EF}"/>
    <dgm:cxn modelId="{BB8E30A9-3DFC-4D4D-8DF7-635634FFCB83}" type="presOf" srcId="{D9943B76-0F79-47C9-9223-8ED3709DF5E2}" destId="{948A4B1A-410A-4A96-95BE-ECE07273357B}" srcOrd="0" destOrd="0" presId="urn:microsoft.com/office/officeart/2005/8/layout/hList1"/>
    <dgm:cxn modelId="{F4F256D1-5AED-4A9D-81AC-DC52625B5318}" srcId="{9FA36961-E1C9-45EF-828F-F728F378E16F}" destId="{9D7E9983-B3AA-41F2-94A2-0D37174D8BF8}" srcOrd="0" destOrd="0" parTransId="{9F1BE604-689E-4A45-A225-2C6700475571}" sibTransId="{5E431874-4561-4180-ACB7-BCF08515055C}"/>
    <dgm:cxn modelId="{AED2F5F3-18EE-4AEA-992F-CB007F2299DE}" srcId="{9FA36961-E1C9-45EF-828F-F728F378E16F}" destId="{310E6A12-B307-4C11-A009-4916A9DA2F9B}" srcOrd="1" destOrd="0" parTransId="{8F44E739-F8CD-4C53-8DD3-1F2320ED0461}" sibTransId="{A70E0D12-A4BE-4A18-A82F-CFA42C3D3159}"/>
    <dgm:cxn modelId="{E75D0426-E060-4C0E-AC02-B9B250A4CBC8}" type="presParOf" srcId="{3083E6E5-FF13-4684-8279-C09907980442}" destId="{9E020D41-D3B2-4F90-8953-BD677D1820A3}" srcOrd="0" destOrd="0" presId="urn:microsoft.com/office/officeart/2005/8/layout/hList1"/>
    <dgm:cxn modelId="{82FFF966-95EE-4E28-ACFF-7CFCF45C6046}" type="presParOf" srcId="{9E020D41-D3B2-4F90-8953-BD677D1820A3}" destId="{62886658-C4A1-4484-AA09-03ACB808C225}" srcOrd="0" destOrd="0" presId="urn:microsoft.com/office/officeart/2005/8/layout/hList1"/>
    <dgm:cxn modelId="{87E5D2B5-DB12-4599-ABF7-A893C31E4AD6}" type="presParOf" srcId="{9E020D41-D3B2-4F90-8953-BD677D1820A3}" destId="{948A4B1A-410A-4A96-95BE-ECE07273357B}" srcOrd="1" destOrd="0" presId="urn:microsoft.com/office/officeart/2005/8/layout/hList1"/>
    <dgm:cxn modelId="{3DD675F3-82D7-437E-A70A-D73E5C7DE1C9}" type="presParOf" srcId="{3083E6E5-FF13-4684-8279-C09907980442}" destId="{31EFFBAD-3C85-49D5-A2D0-182E301CF8A3}" srcOrd="1" destOrd="0" presId="urn:microsoft.com/office/officeart/2005/8/layout/hList1"/>
    <dgm:cxn modelId="{6E12F865-7071-43CF-BAEB-4D1F275487AC}" type="presParOf" srcId="{3083E6E5-FF13-4684-8279-C09907980442}" destId="{005A40FE-A122-4E98-8D49-F7DBE8329B6F}" srcOrd="2" destOrd="0" presId="urn:microsoft.com/office/officeart/2005/8/layout/hList1"/>
    <dgm:cxn modelId="{BCFF895E-4412-4944-B41B-7AFFC85AA310}" type="presParOf" srcId="{005A40FE-A122-4E98-8D49-F7DBE8329B6F}" destId="{EF1A044F-3236-4B14-89A7-3D7C962F5FEE}" srcOrd="0" destOrd="0" presId="urn:microsoft.com/office/officeart/2005/8/layout/hList1"/>
    <dgm:cxn modelId="{02926643-3B78-46AC-B048-AA9B6B5D071B}" type="presParOf" srcId="{005A40FE-A122-4E98-8D49-F7DBE8329B6F}" destId="{D3B21703-D75A-49C7-A2A3-4A3F1C9D29F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84D3D8D-B94A-47BB-8363-15497D4C23FE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235C38-F1B4-4FC0-ABD8-112E7D91FE05}">
      <dgm:prSet/>
      <dgm:spPr/>
      <dgm:t>
        <a:bodyPr/>
        <a:lstStyle/>
        <a:p>
          <a:pPr>
            <a:defRPr b="1"/>
          </a:pPr>
          <a:r>
            <a:rPr lang="en-US"/>
            <a:t>7. What kind of data is being used in the demo?</a:t>
          </a:r>
        </a:p>
      </dgm:t>
    </dgm:pt>
    <dgm:pt modelId="{674157D7-7338-426B-BBC0-986E58387DE5}" type="parTrans" cxnId="{CE94D70A-4225-4041-B649-53DE25992960}">
      <dgm:prSet/>
      <dgm:spPr/>
      <dgm:t>
        <a:bodyPr/>
        <a:lstStyle/>
        <a:p>
          <a:endParaRPr lang="en-US"/>
        </a:p>
      </dgm:t>
    </dgm:pt>
    <dgm:pt modelId="{37AD004D-6A2F-42BB-8C77-0F2E9535A32D}" type="sibTrans" cxnId="{CE94D70A-4225-4041-B649-53DE25992960}">
      <dgm:prSet/>
      <dgm:spPr/>
      <dgm:t>
        <a:bodyPr/>
        <a:lstStyle/>
        <a:p>
          <a:endParaRPr lang="en-US"/>
        </a:p>
      </dgm:t>
    </dgm:pt>
    <dgm:pt modelId="{EEA24937-4352-4417-8038-F9EB16478642}">
      <dgm:prSet/>
      <dgm:spPr/>
      <dgm:t>
        <a:bodyPr/>
        <a:lstStyle/>
        <a:p>
          <a:r>
            <a:rPr lang="en-US"/>
            <a:t>→ A dummy data generator in Go simulates event streams that mimic real-world sensor data or logs for ETL processing.</a:t>
          </a:r>
        </a:p>
      </dgm:t>
    </dgm:pt>
    <dgm:pt modelId="{F4C9A77C-3FCB-48E3-BC0A-190C293795C6}" type="parTrans" cxnId="{F08FF307-F215-4CB1-BB83-13B88B012B43}">
      <dgm:prSet/>
      <dgm:spPr/>
      <dgm:t>
        <a:bodyPr/>
        <a:lstStyle/>
        <a:p>
          <a:endParaRPr lang="en-US"/>
        </a:p>
      </dgm:t>
    </dgm:pt>
    <dgm:pt modelId="{26491F5D-6847-4306-87D5-E2272EBCF0F7}" type="sibTrans" cxnId="{F08FF307-F215-4CB1-BB83-13B88B012B43}">
      <dgm:prSet/>
      <dgm:spPr/>
      <dgm:t>
        <a:bodyPr/>
        <a:lstStyle/>
        <a:p>
          <a:endParaRPr lang="en-US"/>
        </a:p>
      </dgm:t>
    </dgm:pt>
    <dgm:pt modelId="{C8C189C3-0194-4BD6-A22A-CCB0421FC6D7}">
      <dgm:prSet/>
      <dgm:spPr/>
      <dgm:t>
        <a:bodyPr/>
        <a:lstStyle/>
        <a:p>
          <a:pPr>
            <a:defRPr b="1"/>
          </a:pPr>
          <a:r>
            <a:rPr lang="en-IN"/>
            <a:t>8. </a:t>
          </a:r>
          <a:r>
            <a:rPr lang="en-US"/>
            <a:t>How do I scale the ETL application dynamically?</a:t>
          </a:r>
        </a:p>
      </dgm:t>
    </dgm:pt>
    <dgm:pt modelId="{AF4ED279-A817-4C6E-9A1A-F14F335257DF}" type="parTrans" cxnId="{F0C080A3-134F-4F6F-9EAC-D9C1E7D5CFC8}">
      <dgm:prSet/>
      <dgm:spPr/>
      <dgm:t>
        <a:bodyPr/>
        <a:lstStyle/>
        <a:p>
          <a:endParaRPr lang="en-US"/>
        </a:p>
      </dgm:t>
    </dgm:pt>
    <dgm:pt modelId="{A3E945F3-345A-4DCA-90C2-43238D8E0B4C}" type="sibTrans" cxnId="{F0C080A3-134F-4F6F-9EAC-D9C1E7D5CFC8}">
      <dgm:prSet/>
      <dgm:spPr/>
      <dgm:t>
        <a:bodyPr/>
        <a:lstStyle/>
        <a:p>
          <a:endParaRPr lang="en-US"/>
        </a:p>
      </dgm:t>
    </dgm:pt>
    <dgm:pt modelId="{9BDABB7B-C4D1-4C35-AE97-D95D66E0C284}">
      <dgm:prSet/>
      <dgm:spPr/>
      <dgm:t>
        <a:bodyPr/>
        <a:lstStyle/>
        <a:p>
          <a:r>
            <a:rPr lang="en-US"/>
            <a:t>-&gt; Kubernetes Horizontal Pod Autoscaler (HPA) is used based on CPU/memory usage or custom metrics from Prometheus.</a:t>
          </a:r>
        </a:p>
      </dgm:t>
    </dgm:pt>
    <dgm:pt modelId="{094D0C1C-C5F7-4E4D-BE51-13EBD59DDF48}" type="parTrans" cxnId="{47B43B1F-455F-4A1D-AD22-B6534E53E1A1}">
      <dgm:prSet/>
      <dgm:spPr/>
      <dgm:t>
        <a:bodyPr/>
        <a:lstStyle/>
        <a:p>
          <a:endParaRPr lang="en-US"/>
        </a:p>
      </dgm:t>
    </dgm:pt>
    <dgm:pt modelId="{1B5297C3-B4C2-47B4-90BF-6DB8898977E2}" type="sibTrans" cxnId="{47B43B1F-455F-4A1D-AD22-B6534E53E1A1}">
      <dgm:prSet/>
      <dgm:spPr/>
      <dgm:t>
        <a:bodyPr/>
        <a:lstStyle/>
        <a:p>
          <a:endParaRPr lang="en-US"/>
        </a:p>
      </dgm:t>
    </dgm:pt>
    <dgm:pt modelId="{46492340-C168-46F7-94B8-6E76482E3874}" type="pres">
      <dgm:prSet presAssocID="{384D3D8D-B94A-47BB-8363-15497D4C23F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297249-97A7-48BF-A73B-E6FA22EF85D5}" type="pres">
      <dgm:prSet presAssocID="{2C235C38-F1B4-4FC0-ABD8-112E7D91FE05}" presName="root" presStyleCnt="0"/>
      <dgm:spPr/>
    </dgm:pt>
    <dgm:pt modelId="{C361874A-8D8E-4049-82FD-8CEB1A614676}" type="pres">
      <dgm:prSet presAssocID="{2C235C38-F1B4-4FC0-ABD8-112E7D91FE05}" presName="rootComposite" presStyleCnt="0"/>
      <dgm:spPr/>
    </dgm:pt>
    <dgm:pt modelId="{79FAD182-9B73-489B-9118-A4FCD6A13B05}" type="pres">
      <dgm:prSet presAssocID="{2C235C38-F1B4-4FC0-ABD8-112E7D91FE05}" presName="rootText" presStyleLbl="node1" presStyleIdx="0" presStyleCnt="2"/>
      <dgm:spPr/>
    </dgm:pt>
    <dgm:pt modelId="{325CFB5C-A4CC-4854-9F64-85312A2B5236}" type="pres">
      <dgm:prSet presAssocID="{2C235C38-F1B4-4FC0-ABD8-112E7D91FE05}" presName="rootConnector" presStyleLbl="node1" presStyleIdx="0" presStyleCnt="2"/>
      <dgm:spPr/>
    </dgm:pt>
    <dgm:pt modelId="{240E2EF2-B653-4405-9D8D-1BFEB14712FD}" type="pres">
      <dgm:prSet presAssocID="{2C235C38-F1B4-4FC0-ABD8-112E7D91FE05}" presName="childShape" presStyleCnt="0"/>
      <dgm:spPr/>
    </dgm:pt>
    <dgm:pt modelId="{67D67051-48AD-4D07-943F-DB73371EF2B2}" type="pres">
      <dgm:prSet presAssocID="{F4C9A77C-3FCB-48E3-BC0A-190C293795C6}" presName="Name13" presStyleLbl="parChTrans1D2" presStyleIdx="0" presStyleCnt="2"/>
      <dgm:spPr/>
    </dgm:pt>
    <dgm:pt modelId="{1374E4A3-F4AD-4CCF-8EC2-31CB1F9EAD60}" type="pres">
      <dgm:prSet presAssocID="{EEA24937-4352-4417-8038-F9EB16478642}" presName="childText" presStyleLbl="bgAcc1" presStyleIdx="0" presStyleCnt="2">
        <dgm:presLayoutVars>
          <dgm:bulletEnabled val="1"/>
        </dgm:presLayoutVars>
      </dgm:prSet>
      <dgm:spPr/>
    </dgm:pt>
    <dgm:pt modelId="{CD6A17CE-B6DE-4A2F-94F4-9E0FD7F16275}" type="pres">
      <dgm:prSet presAssocID="{C8C189C3-0194-4BD6-A22A-CCB0421FC6D7}" presName="root" presStyleCnt="0"/>
      <dgm:spPr/>
    </dgm:pt>
    <dgm:pt modelId="{048D8A80-8CD2-489A-A847-FF8B91F967D2}" type="pres">
      <dgm:prSet presAssocID="{C8C189C3-0194-4BD6-A22A-CCB0421FC6D7}" presName="rootComposite" presStyleCnt="0"/>
      <dgm:spPr/>
    </dgm:pt>
    <dgm:pt modelId="{2152E90C-0237-4EBF-823F-F371B3DC4CFB}" type="pres">
      <dgm:prSet presAssocID="{C8C189C3-0194-4BD6-A22A-CCB0421FC6D7}" presName="rootText" presStyleLbl="node1" presStyleIdx="1" presStyleCnt="2"/>
      <dgm:spPr/>
    </dgm:pt>
    <dgm:pt modelId="{4363FD39-9ACA-4D91-8B40-B9C0CAA0CF6A}" type="pres">
      <dgm:prSet presAssocID="{C8C189C3-0194-4BD6-A22A-CCB0421FC6D7}" presName="rootConnector" presStyleLbl="node1" presStyleIdx="1" presStyleCnt="2"/>
      <dgm:spPr/>
    </dgm:pt>
    <dgm:pt modelId="{EFEF6953-3E0E-45C0-9BF1-271419D60AC5}" type="pres">
      <dgm:prSet presAssocID="{C8C189C3-0194-4BD6-A22A-CCB0421FC6D7}" presName="childShape" presStyleCnt="0"/>
      <dgm:spPr/>
    </dgm:pt>
    <dgm:pt modelId="{21CD3D6A-EC7B-4447-8971-5DE789E33088}" type="pres">
      <dgm:prSet presAssocID="{094D0C1C-C5F7-4E4D-BE51-13EBD59DDF48}" presName="Name13" presStyleLbl="parChTrans1D2" presStyleIdx="1" presStyleCnt="2"/>
      <dgm:spPr/>
    </dgm:pt>
    <dgm:pt modelId="{7963EB1E-0805-460C-9BA6-EB9BBEAF523D}" type="pres">
      <dgm:prSet presAssocID="{9BDABB7B-C4D1-4C35-AE97-D95D66E0C284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F08FF307-F215-4CB1-BB83-13B88B012B43}" srcId="{2C235C38-F1B4-4FC0-ABD8-112E7D91FE05}" destId="{EEA24937-4352-4417-8038-F9EB16478642}" srcOrd="0" destOrd="0" parTransId="{F4C9A77C-3FCB-48E3-BC0A-190C293795C6}" sibTransId="{26491F5D-6847-4306-87D5-E2272EBCF0F7}"/>
    <dgm:cxn modelId="{CE94D70A-4225-4041-B649-53DE25992960}" srcId="{384D3D8D-B94A-47BB-8363-15497D4C23FE}" destId="{2C235C38-F1B4-4FC0-ABD8-112E7D91FE05}" srcOrd="0" destOrd="0" parTransId="{674157D7-7338-426B-BBC0-986E58387DE5}" sibTransId="{37AD004D-6A2F-42BB-8C77-0F2E9535A32D}"/>
    <dgm:cxn modelId="{83EE5F0E-6F39-4CC7-9E4E-108FDA99FCAC}" type="presOf" srcId="{2C235C38-F1B4-4FC0-ABD8-112E7D91FE05}" destId="{325CFB5C-A4CC-4854-9F64-85312A2B5236}" srcOrd="1" destOrd="0" presId="urn:microsoft.com/office/officeart/2005/8/layout/hierarchy3"/>
    <dgm:cxn modelId="{4E077C18-75D4-4D70-A08D-7FECFE02AF72}" type="presOf" srcId="{C8C189C3-0194-4BD6-A22A-CCB0421FC6D7}" destId="{4363FD39-9ACA-4D91-8B40-B9C0CAA0CF6A}" srcOrd="1" destOrd="0" presId="urn:microsoft.com/office/officeart/2005/8/layout/hierarchy3"/>
    <dgm:cxn modelId="{47B43B1F-455F-4A1D-AD22-B6534E53E1A1}" srcId="{C8C189C3-0194-4BD6-A22A-CCB0421FC6D7}" destId="{9BDABB7B-C4D1-4C35-AE97-D95D66E0C284}" srcOrd="0" destOrd="0" parTransId="{094D0C1C-C5F7-4E4D-BE51-13EBD59DDF48}" sibTransId="{1B5297C3-B4C2-47B4-90BF-6DB8898977E2}"/>
    <dgm:cxn modelId="{59D74F2C-D37B-4788-8E09-A3DD2FF0E262}" type="presOf" srcId="{2C235C38-F1B4-4FC0-ABD8-112E7D91FE05}" destId="{79FAD182-9B73-489B-9118-A4FCD6A13B05}" srcOrd="0" destOrd="0" presId="urn:microsoft.com/office/officeart/2005/8/layout/hierarchy3"/>
    <dgm:cxn modelId="{9EABEB65-D2DB-4C8C-94FF-21798FA7FE90}" type="presOf" srcId="{9BDABB7B-C4D1-4C35-AE97-D95D66E0C284}" destId="{7963EB1E-0805-460C-9BA6-EB9BBEAF523D}" srcOrd="0" destOrd="0" presId="urn:microsoft.com/office/officeart/2005/8/layout/hierarchy3"/>
    <dgm:cxn modelId="{71B76D86-25B2-4CCC-986D-B84003DBF816}" type="presOf" srcId="{384D3D8D-B94A-47BB-8363-15497D4C23FE}" destId="{46492340-C168-46F7-94B8-6E76482E3874}" srcOrd="0" destOrd="0" presId="urn:microsoft.com/office/officeart/2005/8/layout/hierarchy3"/>
    <dgm:cxn modelId="{D7C961A2-5B6E-4180-BF42-BA028AB511ED}" type="presOf" srcId="{EEA24937-4352-4417-8038-F9EB16478642}" destId="{1374E4A3-F4AD-4CCF-8EC2-31CB1F9EAD60}" srcOrd="0" destOrd="0" presId="urn:microsoft.com/office/officeart/2005/8/layout/hierarchy3"/>
    <dgm:cxn modelId="{F0C080A3-134F-4F6F-9EAC-D9C1E7D5CFC8}" srcId="{384D3D8D-B94A-47BB-8363-15497D4C23FE}" destId="{C8C189C3-0194-4BD6-A22A-CCB0421FC6D7}" srcOrd="1" destOrd="0" parTransId="{AF4ED279-A817-4C6E-9A1A-F14F335257DF}" sibTransId="{A3E945F3-345A-4DCA-90C2-43238D8E0B4C}"/>
    <dgm:cxn modelId="{BEF2DEEB-D3EF-487B-BE3A-409A7E17F0E7}" type="presOf" srcId="{C8C189C3-0194-4BD6-A22A-CCB0421FC6D7}" destId="{2152E90C-0237-4EBF-823F-F371B3DC4CFB}" srcOrd="0" destOrd="0" presId="urn:microsoft.com/office/officeart/2005/8/layout/hierarchy3"/>
    <dgm:cxn modelId="{28284EF1-217A-47DA-8781-044708471665}" type="presOf" srcId="{094D0C1C-C5F7-4E4D-BE51-13EBD59DDF48}" destId="{21CD3D6A-EC7B-4447-8971-5DE789E33088}" srcOrd="0" destOrd="0" presId="urn:microsoft.com/office/officeart/2005/8/layout/hierarchy3"/>
    <dgm:cxn modelId="{819A56F4-086E-43D1-87BB-4644399BCFDA}" type="presOf" srcId="{F4C9A77C-3FCB-48E3-BC0A-190C293795C6}" destId="{67D67051-48AD-4D07-943F-DB73371EF2B2}" srcOrd="0" destOrd="0" presId="urn:microsoft.com/office/officeart/2005/8/layout/hierarchy3"/>
    <dgm:cxn modelId="{8E88B222-49EC-4451-B037-7E0585738067}" type="presParOf" srcId="{46492340-C168-46F7-94B8-6E76482E3874}" destId="{E5297249-97A7-48BF-A73B-E6FA22EF85D5}" srcOrd="0" destOrd="0" presId="urn:microsoft.com/office/officeart/2005/8/layout/hierarchy3"/>
    <dgm:cxn modelId="{994FE186-B08E-4B51-A7F4-9275D2BA35FA}" type="presParOf" srcId="{E5297249-97A7-48BF-A73B-E6FA22EF85D5}" destId="{C361874A-8D8E-4049-82FD-8CEB1A614676}" srcOrd="0" destOrd="0" presId="urn:microsoft.com/office/officeart/2005/8/layout/hierarchy3"/>
    <dgm:cxn modelId="{0D09A142-B424-4324-AB46-E2A5032E4043}" type="presParOf" srcId="{C361874A-8D8E-4049-82FD-8CEB1A614676}" destId="{79FAD182-9B73-489B-9118-A4FCD6A13B05}" srcOrd="0" destOrd="0" presId="urn:microsoft.com/office/officeart/2005/8/layout/hierarchy3"/>
    <dgm:cxn modelId="{31FAE2C8-DE7A-4D10-AF82-9BA0EE7B1F81}" type="presParOf" srcId="{C361874A-8D8E-4049-82FD-8CEB1A614676}" destId="{325CFB5C-A4CC-4854-9F64-85312A2B5236}" srcOrd="1" destOrd="0" presId="urn:microsoft.com/office/officeart/2005/8/layout/hierarchy3"/>
    <dgm:cxn modelId="{28ACFA24-404C-486A-884D-845405DE0606}" type="presParOf" srcId="{E5297249-97A7-48BF-A73B-E6FA22EF85D5}" destId="{240E2EF2-B653-4405-9D8D-1BFEB14712FD}" srcOrd="1" destOrd="0" presId="urn:microsoft.com/office/officeart/2005/8/layout/hierarchy3"/>
    <dgm:cxn modelId="{D7F274DC-8394-4D2C-A833-74872F188BE9}" type="presParOf" srcId="{240E2EF2-B653-4405-9D8D-1BFEB14712FD}" destId="{67D67051-48AD-4D07-943F-DB73371EF2B2}" srcOrd="0" destOrd="0" presId="urn:microsoft.com/office/officeart/2005/8/layout/hierarchy3"/>
    <dgm:cxn modelId="{665F46D5-099F-4EFD-98CD-E766863E96A1}" type="presParOf" srcId="{240E2EF2-B653-4405-9D8D-1BFEB14712FD}" destId="{1374E4A3-F4AD-4CCF-8EC2-31CB1F9EAD60}" srcOrd="1" destOrd="0" presId="urn:microsoft.com/office/officeart/2005/8/layout/hierarchy3"/>
    <dgm:cxn modelId="{05DC1831-6882-4BBF-91B6-3C6622BC86D3}" type="presParOf" srcId="{46492340-C168-46F7-94B8-6E76482E3874}" destId="{CD6A17CE-B6DE-4A2F-94F4-9E0FD7F16275}" srcOrd="1" destOrd="0" presId="urn:microsoft.com/office/officeart/2005/8/layout/hierarchy3"/>
    <dgm:cxn modelId="{31D5BCA6-3977-4764-9EF5-6C77186EF56A}" type="presParOf" srcId="{CD6A17CE-B6DE-4A2F-94F4-9E0FD7F16275}" destId="{048D8A80-8CD2-489A-A847-FF8B91F967D2}" srcOrd="0" destOrd="0" presId="urn:microsoft.com/office/officeart/2005/8/layout/hierarchy3"/>
    <dgm:cxn modelId="{AA83A91C-BDA6-4F18-B118-63FC0C82391C}" type="presParOf" srcId="{048D8A80-8CD2-489A-A847-FF8B91F967D2}" destId="{2152E90C-0237-4EBF-823F-F371B3DC4CFB}" srcOrd="0" destOrd="0" presId="urn:microsoft.com/office/officeart/2005/8/layout/hierarchy3"/>
    <dgm:cxn modelId="{80C7F0FC-5D4A-4E61-9DD3-1E383540A396}" type="presParOf" srcId="{048D8A80-8CD2-489A-A847-FF8B91F967D2}" destId="{4363FD39-9ACA-4D91-8B40-B9C0CAA0CF6A}" srcOrd="1" destOrd="0" presId="urn:microsoft.com/office/officeart/2005/8/layout/hierarchy3"/>
    <dgm:cxn modelId="{A8A8914C-FA1C-4AB1-944E-BE18656C0ACE}" type="presParOf" srcId="{CD6A17CE-B6DE-4A2F-94F4-9E0FD7F16275}" destId="{EFEF6953-3E0E-45C0-9BF1-271419D60AC5}" srcOrd="1" destOrd="0" presId="urn:microsoft.com/office/officeart/2005/8/layout/hierarchy3"/>
    <dgm:cxn modelId="{DE5C622D-1C85-4B9F-B03F-E145A86CD2C2}" type="presParOf" srcId="{EFEF6953-3E0E-45C0-9BF1-271419D60AC5}" destId="{21CD3D6A-EC7B-4447-8971-5DE789E33088}" srcOrd="0" destOrd="0" presId="urn:microsoft.com/office/officeart/2005/8/layout/hierarchy3"/>
    <dgm:cxn modelId="{AB8278D7-658C-42DE-B334-90F53ACA7AAC}" type="presParOf" srcId="{EFEF6953-3E0E-45C0-9BF1-271419D60AC5}" destId="{7963EB1E-0805-460C-9BA6-EB9BBEAF523D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DC1494-49ED-4842-B495-035AC5E14F2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6E56B2-2952-4039-8913-CBE757FE6DC8}">
      <dgm:prSet/>
      <dgm:spPr/>
      <dgm:t>
        <a:bodyPr/>
        <a:lstStyle/>
        <a:p>
          <a:r>
            <a:rPr lang="en-IN"/>
            <a:t>Data Ingestion</a:t>
          </a:r>
          <a:endParaRPr lang="en-US"/>
        </a:p>
      </dgm:t>
    </dgm:pt>
    <dgm:pt modelId="{17FD99A0-F628-4C33-BEA2-B2A63D81B558}" type="parTrans" cxnId="{E7BA3A39-FC6C-4A98-82B1-D7C931E8EA25}">
      <dgm:prSet/>
      <dgm:spPr/>
      <dgm:t>
        <a:bodyPr/>
        <a:lstStyle/>
        <a:p>
          <a:endParaRPr lang="en-US"/>
        </a:p>
      </dgm:t>
    </dgm:pt>
    <dgm:pt modelId="{3958A84B-D510-4C82-9CBD-76E07E49A291}" type="sibTrans" cxnId="{E7BA3A39-FC6C-4A98-82B1-D7C931E8EA25}">
      <dgm:prSet/>
      <dgm:spPr/>
      <dgm:t>
        <a:bodyPr/>
        <a:lstStyle/>
        <a:p>
          <a:endParaRPr lang="en-US"/>
        </a:p>
      </dgm:t>
    </dgm:pt>
    <dgm:pt modelId="{5AEEADE6-5713-4F6F-BEA3-AE1A12077186}">
      <dgm:prSet/>
      <dgm:spPr/>
      <dgm:t>
        <a:bodyPr/>
        <a:lstStyle/>
        <a:p>
          <a:r>
            <a:rPr lang="en-IN"/>
            <a:t>Processing &amp; Transformation</a:t>
          </a:r>
          <a:endParaRPr lang="en-US"/>
        </a:p>
      </dgm:t>
    </dgm:pt>
    <dgm:pt modelId="{3C30AE26-4E8E-447E-BE2F-0DC378D4A246}" type="parTrans" cxnId="{8D9B7A60-711C-40C2-AC92-1E82EDE138AF}">
      <dgm:prSet/>
      <dgm:spPr/>
      <dgm:t>
        <a:bodyPr/>
        <a:lstStyle/>
        <a:p>
          <a:endParaRPr lang="en-US"/>
        </a:p>
      </dgm:t>
    </dgm:pt>
    <dgm:pt modelId="{B3C2E24C-D889-4BFE-BECD-919C0415ECA3}" type="sibTrans" cxnId="{8D9B7A60-711C-40C2-AC92-1E82EDE138AF}">
      <dgm:prSet/>
      <dgm:spPr/>
      <dgm:t>
        <a:bodyPr/>
        <a:lstStyle/>
        <a:p>
          <a:endParaRPr lang="en-US"/>
        </a:p>
      </dgm:t>
    </dgm:pt>
    <dgm:pt modelId="{0C91D0B8-0452-4910-A32B-E5AC5CD4B083}">
      <dgm:prSet/>
      <dgm:spPr/>
      <dgm:t>
        <a:bodyPr/>
        <a:lstStyle/>
        <a:p>
          <a:r>
            <a:rPr lang="en-IN"/>
            <a:t>Storage</a:t>
          </a:r>
          <a:endParaRPr lang="en-US"/>
        </a:p>
      </dgm:t>
    </dgm:pt>
    <dgm:pt modelId="{CF5A8006-8BAD-4D8D-95CC-08BD9A961912}" type="parTrans" cxnId="{F6C5A4D9-775C-4CA5-B7AA-7C8973D61A25}">
      <dgm:prSet/>
      <dgm:spPr/>
      <dgm:t>
        <a:bodyPr/>
        <a:lstStyle/>
        <a:p>
          <a:endParaRPr lang="en-US"/>
        </a:p>
      </dgm:t>
    </dgm:pt>
    <dgm:pt modelId="{1338399B-AACD-4CF0-BAEF-7F1A928D1FC7}" type="sibTrans" cxnId="{F6C5A4D9-775C-4CA5-B7AA-7C8973D61A25}">
      <dgm:prSet/>
      <dgm:spPr/>
      <dgm:t>
        <a:bodyPr/>
        <a:lstStyle/>
        <a:p>
          <a:endParaRPr lang="en-US"/>
        </a:p>
      </dgm:t>
    </dgm:pt>
    <dgm:pt modelId="{B6CFFE30-58AE-4EF7-99FC-36B35351E1BD}">
      <dgm:prSet/>
      <dgm:spPr/>
      <dgm:t>
        <a:bodyPr/>
        <a:lstStyle/>
        <a:p>
          <a:r>
            <a:rPr lang="en-IN"/>
            <a:t>Serving &amp; Visualization</a:t>
          </a:r>
          <a:endParaRPr lang="en-US"/>
        </a:p>
      </dgm:t>
    </dgm:pt>
    <dgm:pt modelId="{B16AA035-5643-46F3-A5A3-BBD68CCD6665}" type="parTrans" cxnId="{4DDC98BC-B403-4D95-8AEE-71BBB39FA356}">
      <dgm:prSet/>
      <dgm:spPr/>
      <dgm:t>
        <a:bodyPr/>
        <a:lstStyle/>
        <a:p>
          <a:endParaRPr lang="en-US"/>
        </a:p>
      </dgm:t>
    </dgm:pt>
    <dgm:pt modelId="{7F3AC9B0-AF2A-4A47-A829-2AAF8B843998}" type="sibTrans" cxnId="{4DDC98BC-B403-4D95-8AEE-71BBB39FA356}">
      <dgm:prSet/>
      <dgm:spPr/>
      <dgm:t>
        <a:bodyPr/>
        <a:lstStyle/>
        <a:p>
          <a:endParaRPr lang="en-US"/>
        </a:p>
      </dgm:t>
    </dgm:pt>
    <dgm:pt modelId="{795041E2-EE0D-4E28-8E15-6FC33A1D03C6}" type="pres">
      <dgm:prSet presAssocID="{40DC1494-49ED-4842-B495-035AC5E14F2E}" presName="root" presStyleCnt="0">
        <dgm:presLayoutVars>
          <dgm:dir/>
          <dgm:resizeHandles val="exact"/>
        </dgm:presLayoutVars>
      </dgm:prSet>
      <dgm:spPr/>
    </dgm:pt>
    <dgm:pt modelId="{56FBDD58-5E94-496C-B06A-EF1EFFCCFFBB}" type="pres">
      <dgm:prSet presAssocID="{106E56B2-2952-4039-8913-CBE757FE6DC8}" presName="compNode" presStyleCnt="0"/>
      <dgm:spPr/>
    </dgm:pt>
    <dgm:pt modelId="{A4B06247-723B-4A92-AFDF-99E680E93482}" type="pres">
      <dgm:prSet presAssocID="{106E56B2-2952-4039-8913-CBE757FE6DC8}" presName="bgRect" presStyleLbl="bgShp" presStyleIdx="0" presStyleCnt="4"/>
      <dgm:spPr/>
    </dgm:pt>
    <dgm:pt modelId="{3138E6D2-B1B1-43C2-9B0F-D62D4A86C2FA}" type="pres">
      <dgm:prSet presAssocID="{106E56B2-2952-4039-8913-CBE757FE6DC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5E91168-B673-46B6-B91B-36433CB4DD1C}" type="pres">
      <dgm:prSet presAssocID="{106E56B2-2952-4039-8913-CBE757FE6DC8}" presName="spaceRect" presStyleCnt="0"/>
      <dgm:spPr/>
    </dgm:pt>
    <dgm:pt modelId="{6A965F06-6E38-4501-B636-A854D30D3C45}" type="pres">
      <dgm:prSet presAssocID="{106E56B2-2952-4039-8913-CBE757FE6DC8}" presName="parTx" presStyleLbl="revTx" presStyleIdx="0" presStyleCnt="4">
        <dgm:presLayoutVars>
          <dgm:chMax val="0"/>
          <dgm:chPref val="0"/>
        </dgm:presLayoutVars>
      </dgm:prSet>
      <dgm:spPr/>
    </dgm:pt>
    <dgm:pt modelId="{4F29E94E-4278-42CE-A34B-101272908B9B}" type="pres">
      <dgm:prSet presAssocID="{3958A84B-D510-4C82-9CBD-76E07E49A291}" presName="sibTrans" presStyleCnt="0"/>
      <dgm:spPr/>
    </dgm:pt>
    <dgm:pt modelId="{B13C7558-8BE7-4A1F-B9B9-4E93920144DF}" type="pres">
      <dgm:prSet presAssocID="{5AEEADE6-5713-4F6F-BEA3-AE1A12077186}" presName="compNode" presStyleCnt="0"/>
      <dgm:spPr/>
    </dgm:pt>
    <dgm:pt modelId="{BE3A8798-6AD7-431D-B92F-87D6D9368105}" type="pres">
      <dgm:prSet presAssocID="{5AEEADE6-5713-4F6F-BEA3-AE1A12077186}" presName="bgRect" presStyleLbl="bgShp" presStyleIdx="1" presStyleCnt="4"/>
      <dgm:spPr/>
    </dgm:pt>
    <dgm:pt modelId="{088D0E71-FCC9-47E3-B8FD-7C42C533E77A}" type="pres">
      <dgm:prSet presAssocID="{5AEEADE6-5713-4F6F-BEA3-AE1A1207718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1FB4920-1C68-4EEA-9DE3-6F4C9651DFB4}" type="pres">
      <dgm:prSet presAssocID="{5AEEADE6-5713-4F6F-BEA3-AE1A12077186}" presName="spaceRect" presStyleCnt="0"/>
      <dgm:spPr/>
    </dgm:pt>
    <dgm:pt modelId="{245BB162-BCAD-416A-AC9F-F42511A0C57B}" type="pres">
      <dgm:prSet presAssocID="{5AEEADE6-5713-4F6F-BEA3-AE1A12077186}" presName="parTx" presStyleLbl="revTx" presStyleIdx="1" presStyleCnt="4">
        <dgm:presLayoutVars>
          <dgm:chMax val="0"/>
          <dgm:chPref val="0"/>
        </dgm:presLayoutVars>
      </dgm:prSet>
      <dgm:spPr/>
    </dgm:pt>
    <dgm:pt modelId="{E7295CF0-6366-4AB0-9CF9-CC2A570EB468}" type="pres">
      <dgm:prSet presAssocID="{B3C2E24C-D889-4BFE-BECD-919C0415ECA3}" presName="sibTrans" presStyleCnt="0"/>
      <dgm:spPr/>
    </dgm:pt>
    <dgm:pt modelId="{4E7EE287-4C29-4E2B-8F2D-669D006A030C}" type="pres">
      <dgm:prSet presAssocID="{0C91D0B8-0452-4910-A32B-E5AC5CD4B083}" presName="compNode" presStyleCnt="0"/>
      <dgm:spPr/>
    </dgm:pt>
    <dgm:pt modelId="{93F59B17-1379-45B1-B4C5-AF29743F1FA9}" type="pres">
      <dgm:prSet presAssocID="{0C91D0B8-0452-4910-A32B-E5AC5CD4B083}" presName="bgRect" presStyleLbl="bgShp" presStyleIdx="2" presStyleCnt="4"/>
      <dgm:spPr/>
    </dgm:pt>
    <dgm:pt modelId="{035ADB02-22B0-45A5-9C76-77209D717D5D}" type="pres">
      <dgm:prSet presAssocID="{0C91D0B8-0452-4910-A32B-E5AC5CD4B08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from cloud"/>
        </a:ext>
      </dgm:extLst>
    </dgm:pt>
    <dgm:pt modelId="{A63BD935-C930-4CE6-AE15-D7937E2FD83F}" type="pres">
      <dgm:prSet presAssocID="{0C91D0B8-0452-4910-A32B-E5AC5CD4B083}" presName="spaceRect" presStyleCnt="0"/>
      <dgm:spPr/>
    </dgm:pt>
    <dgm:pt modelId="{7CB2344F-D4E1-45E9-9888-3102FBB59B00}" type="pres">
      <dgm:prSet presAssocID="{0C91D0B8-0452-4910-A32B-E5AC5CD4B083}" presName="parTx" presStyleLbl="revTx" presStyleIdx="2" presStyleCnt="4">
        <dgm:presLayoutVars>
          <dgm:chMax val="0"/>
          <dgm:chPref val="0"/>
        </dgm:presLayoutVars>
      </dgm:prSet>
      <dgm:spPr/>
    </dgm:pt>
    <dgm:pt modelId="{8CAA920A-1991-4532-9B4C-439CA9069FCA}" type="pres">
      <dgm:prSet presAssocID="{1338399B-AACD-4CF0-BAEF-7F1A928D1FC7}" presName="sibTrans" presStyleCnt="0"/>
      <dgm:spPr/>
    </dgm:pt>
    <dgm:pt modelId="{46D99F77-D159-4A17-B2E7-44925BB35590}" type="pres">
      <dgm:prSet presAssocID="{B6CFFE30-58AE-4EF7-99FC-36B35351E1BD}" presName="compNode" presStyleCnt="0"/>
      <dgm:spPr/>
    </dgm:pt>
    <dgm:pt modelId="{A1361740-E307-45CE-ADCF-81CBB15475BE}" type="pres">
      <dgm:prSet presAssocID="{B6CFFE30-58AE-4EF7-99FC-36B35351E1BD}" presName="bgRect" presStyleLbl="bgShp" presStyleIdx="3" presStyleCnt="4"/>
      <dgm:spPr/>
    </dgm:pt>
    <dgm:pt modelId="{F92D608F-BB2B-4A21-A5B2-E058D52C29C9}" type="pres">
      <dgm:prSet presAssocID="{B6CFFE30-58AE-4EF7-99FC-36B35351E1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sta"/>
        </a:ext>
      </dgm:extLst>
    </dgm:pt>
    <dgm:pt modelId="{87AE7D4B-B5E7-4D14-B826-BA6D9246830C}" type="pres">
      <dgm:prSet presAssocID="{B6CFFE30-58AE-4EF7-99FC-36B35351E1BD}" presName="spaceRect" presStyleCnt="0"/>
      <dgm:spPr/>
    </dgm:pt>
    <dgm:pt modelId="{89C97392-D578-40D9-96EA-6288485A5F81}" type="pres">
      <dgm:prSet presAssocID="{B6CFFE30-58AE-4EF7-99FC-36B35351E1B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7BA3A39-FC6C-4A98-82B1-D7C931E8EA25}" srcId="{40DC1494-49ED-4842-B495-035AC5E14F2E}" destId="{106E56B2-2952-4039-8913-CBE757FE6DC8}" srcOrd="0" destOrd="0" parTransId="{17FD99A0-F628-4C33-BEA2-B2A63D81B558}" sibTransId="{3958A84B-D510-4C82-9CBD-76E07E49A291}"/>
    <dgm:cxn modelId="{8D9B7A60-711C-40C2-AC92-1E82EDE138AF}" srcId="{40DC1494-49ED-4842-B495-035AC5E14F2E}" destId="{5AEEADE6-5713-4F6F-BEA3-AE1A12077186}" srcOrd="1" destOrd="0" parTransId="{3C30AE26-4E8E-447E-BE2F-0DC378D4A246}" sibTransId="{B3C2E24C-D889-4BFE-BECD-919C0415ECA3}"/>
    <dgm:cxn modelId="{4047347F-D149-488D-A175-FDEEC4619422}" type="presOf" srcId="{B6CFFE30-58AE-4EF7-99FC-36B35351E1BD}" destId="{89C97392-D578-40D9-96EA-6288485A5F81}" srcOrd="0" destOrd="0" presId="urn:microsoft.com/office/officeart/2018/2/layout/IconVerticalSolidList"/>
    <dgm:cxn modelId="{1BD9F88D-F318-4395-A0CC-8004D84851BD}" type="presOf" srcId="{106E56B2-2952-4039-8913-CBE757FE6DC8}" destId="{6A965F06-6E38-4501-B636-A854D30D3C45}" srcOrd="0" destOrd="0" presId="urn:microsoft.com/office/officeart/2018/2/layout/IconVerticalSolidList"/>
    <dgm:cxn modelId="{641D2DA0-0EBF-46C6-93E9-FE6D0F1579EF}" type="presOf" srcId="{5AEEADE6-5713-4F6F-BEA3-AE1A12077186}" destId="{245BB162-BCAD-416A-AC9F-F42511A0C57B}" srcOrd="0" destOrd="0" presId="urn:microsoft.com/office/officeart/2018/2/layout/IconVerticalSolidList"/>
    <dgm:cxn modelId="{4DDC98BC-B403-4D95-8AEE-71BBB39FA356}" srcId="{40DC1494-49ED-4842-B495-035AC5E14F2E}" destId="{B6CFFE30-58AE-4EF7-99FC-36B35351E1BD}" srcOrd="3" destOrd="0" parTransId="{B16AA035-5643-46F3-A5A3-BBD68CCD6665}" sibTransId="{7F3AC9B0-AF2A-4A47-A829-2AAF8B843998}"/>
    <dgm:cxn modelId="{556722C1-717F-4070-BFF0-97D8C40E1164}" type="presOf" srcId="{0C91D0B8-0452-4910-A32B-E5AC5CD4B083}" destId="{7CB2344F-D4E1-45E9-9888-3102FBB59B00}" srcOrd="0" destOrd="0" presId="urn:microsoft.com/office/officeart/2018/2/layout/IconVerticalSolidList"/>
    <dgm:cxn modelId="{F6C5A4D9-775C-4CA5-B7AA-7C8973D61A25}" srcId="{40DC1494-49ED-4842-B495-035AC5E14F2E}" destId="{0C91D0B8-0452-4910-A32B-E5AC5CD4B083}" srcOrd="2" destOrd="0" parTransId="{CF5A8006-8BAD-4D8D-95CC-08BD9A961912}" sibTransId="{1338399B-AACD-4CF0-BAEF-7F1A928D1FC7}"/>
    <dgm:cxn modelId="{B9201FE2-F8B7-4A5B-8173-CF2EE309BB60}" type="presOf" srcId="{40DC1494-49ED-4842-B495-035AC5E14F2E}" destId="{795041E2-EE0D-4E28-8E15-6FC33A1D03C6}" srcOrd="0" destOrd="0" presId="urn:microsoft.com/office/officeart/2018/2/layout/IconVerticalSolidList"/>
    <dgm:cxn modelId="{D6F6D14E-B52D-4B20-80AF-CE6B53B50A04}" type="presParOf" srcId="{795041E2-EE0D-4E28-8E15-6FC33A1D03C6}" destId="{56FBDD58-5E94-496C-B06A-EF1EFFCCFFBB}" srcOrd="0" destOrd="0" presId="urn:microsoft.com/office/officeart/2018/2/layout/IconVerticalSolidList"/>
    <dgm:cxn modelId="{63343D25-501C-44EF-A697-2CCA7EDF01F5}" type="presParOf" srcId="{56FBDD58-5E94-496C-B06A-EF1EFFCCFFBB}" destId="{A4B06247-723B-4A92-AFDF-99E680E93482}" srcOrd="0" destOrd="0" presId="urn:microsoft.com/office/officeart/2018/2/layout/IconVerticalSolidList"/>
    <dgm:cxn modelId="{82DF9687-CAAA-4400-8A19-FAD78D05D24E}" type="presParOf" srcId="{56FBDD58-5E94-496C-B06A-EF1EFFCCFFBB}" destId="{3138E6D2-B1B1-43C2-9B0F-D62D4A86C2FA}" srcOrd="1" destOrd="0" presId="urn:microsoft.com/office/officeart/2018/2/layout/IconVerticalSolidList"/>
    <dgm:cxn modelId="{FEA8E231-58E9-4D47-8189-C4B5F20347A2}" type="presParOf" srcId="{56FBDD58-5E94-496C-B06A-EF1EFFCCFFBB}" destId="{35E91168-B673-46B6-B91B-36433CB4DD1C}" srcOrd="2" destOrd="0" presId="urn:microsoft.com/office/officeart/2018/2/layout/IconVerticalSolidList"/>
    <dgm:cxn modelId="{D128E77B-6BEF-4DCA-8CC7-C888EE20FA08}" type="presParOf" srcId="{56FBDD58-5E94-496C-B06A-EF1EFFCCFFBB}" destId="{6A965F06-6E38-4501-B636-A854D30D3C45}" srcOrd="3" destOrd="0" presId="urn:microsoft.com/office/officeart/2018/2/layout/IconVerticalSolidList"/>
    <dgm:cxn modelId="{7CBE43FA-C184-4F5F-87B6-54C02FB4272E}" type="presParOf" srcId="{795041E2-EE0D-4E28-8E15-6FC33A1D03C6}" destId="{4F29E94E-4278-42CE-A34B-101272908B9B}" srcOrd="1" destOrd="0" presId="urn:microsoft.com/office/officeart/2018/2/layout/IconVerticalSolidList"/>
    <dgm:cxn modelId="{11B65413-10BF-46FC-A0A4-6B8F7E1BAA1C}" type="presParOf" srcId="{795041E2-EE0D-4E28-8E15-6FC33A1D03C6}" destId="{B13C7558-8BE7-4A1F-B9B9-4E93920144DF}" srcOrd="2" destOrd="0" presId="urn:microsoft.com/office/officeart/2018/2/layout/IconVerticalSolidList"/>
    <dgm:cxn modelId="{F3F62370-B7F0-4A45-ACE4-FB608B00C515}" type="presParOf" srcId="{B13C7558-8BE7-4A1F-B9B9-4E93920144DF}" destId="{BE3A8798-6AD7-431D-B92F-87D6D9368105}" srcOrd="0" destOrd="0" presId="urn:microsoft.com/office/officeart/2018/2/layout/IconVerticalSolidList"/>
    <dgm:cxn modelId="{D0337FE3-F95A-402C-901C-CE3DE99D261C}" type="presParOf" srcId="{B13C7558-8BE7-4A1F-B9B9-4E93920144DF}" destId="{088D0E71-FCC9-47E3-B8FD-7C42C533E77A}" srcOrd="1" destOrd="0" presId="urn:microsoft.com/office/officeart/2018/2/layout/IconVerticalSolidList"/>
    <dgm:cxn modelId="{AFC90A96-2770-46E3-903F-EBA53CD6BC2A}" type="presParOf" srcId="{B13C7558-8BE7-4A1F-B9B9-4E93920144DF}" destId="{91FB4920-1C68-4EEA-9DE3-6F4C9651DFB4}" srcOrd="2" destOrd="0" presId="urn:microsoft.com/office/officeart/2018/2/layout/IconVerticalSolidList"/>
    <dgm:cxn modelId="{CF173EDD-0415-4509-8C66-CCCB42C0794D}" type="presParOf" srcId="{B13C7558-8BE7-4A1F-B9B9-4E93920144DF}" destId="{245BB162-BCAD-416A-AC9F-F42511A0C57B}" srcOrd="3" destOrd="0" presId="urn:microsoft.com/office/officeart/2018/2/layout/IconVerticalSolidList"/>
    <dgm:cxn modelId="{3BFC80BA-6E93-4B5C-99B5-BB9B8E58B37C}" type="presParOf" srcId="{795041E2-EE0D-4E28-8E15-6FC33A1D03C6}" destId="{E7295CF0-6366-4AB0-9CF9-CC2A570EB468}" srcOrd="3" destOrd="0" presId="urn:microsoft.com/office/officeart/2018/2/layout/IconVerticalSolidList"/>
    <dgm:cxn modelId="{CC824379-BE98-4C5E-AFC8-0E205AB73E66}" type="presParOf" srcId="{795041E2-EE0D-4E28-8E15-6FC33A1D03C6}" destId="{4E7EE287-4C29-4E2B-8F2D-669D006A030C}" srcOrd="4" destOrd="0" presId="urn:microsoft.com/office/officeart/2018/2/layout/IconVerticalSolidList"/>
    <dgm:cxn modelId="{7DFEC6C5-DED3-47DE-BB64-AE3782E575D7}" type="presParOf" srcId="{4E7EE287-4C29-4E2B-8F2D-669D006A030C}" destId="{93F59B17-1379-45B1-B4C5-AF29743F1FA9}" srcOrd="0" destOrd="0" presId="urn:microsoft.com/office/officeart/2018/2/layout/IconVerticalSolidList"/>
    <dgm:cxn modelId="{E0DA04D1-724B-4E70-8EDE-70760F762E03}" type="presParOf" srcId="{4E7EE287-4C29-4E2B-8F2D-669D006A030C}" destId="{035ADB02-22B0-45A5-9C76-77209D717D5D}" srcOrd="1" destOrd="0" presId="urn:microsoft.com/office/officeart/2018/2/layout/IconVerticalSolidList"/>
    <dgm:cxn modelId="{6EF817E7-DCE0-4FAA-8433-FFFB9702BF70}" type="presParOf" srcId="{4E7EE287-4C29-4E2B-8F2D-669D006A030C}" destId="{A63BD935-C930-4CE6-AE15-D7937E2FD83F}" srcOrd="2" destOrd="0" presId="urn:microsoft.com/office/officeart/2018/2/layout/IconVerticalSolidList"/>
    <dgm:cxn modelId="{60E4B2DB-2693-4A8F-BCD0-33F4E84DE052}" type="presParOf" srcId="{4E7EE287-4C29-4E2B-8F2D-669D006A030C}" destId="{7CB2344F-D4E1-45E9-9888-3102FBB59B00}" srcOrd="3" destOrd="0" presId="urn:microsoft.com/office/officeart/2018/2/layout/IconVerticalSolidList"/>
    <dgm:cxn modelId="{CA53E29A-385D-4EB6-8402-46788ECD7586}" type="presParOf" srcId="{795041E2-EE0D-4E28-8E15-6FC33A1D03C6}" destId="{8CAA920A-1991-4532-9B4C-439CA9069FCA}" srcOrd="5" destOrd="0" presId="urn:microsoft.com/office/officeart/2018/2/layout/IconVerticalSolidList"/>
    <dgm:cxn modelId="{A88D4257-C239-4C9F-A6F8-D50C066AB65A}" type="presParOf" srcId="{795041E2-EE0D-4E28-8E15-6FC33A1D03C6}" destId="{46D99F77-D159-4A17-B2E7-44925BB35590}" srcOrd="6" destOrd="0" presId="urn:microsoft.com/office/officeart/2018/2/layout/IconVerticalSolidList"/>
    <dgm:cxn modelId="{EB17D395-9A10-4B48-935B-135EDEC815BB}" type="presParOf" srcId="{46D99F77-D159-4A17-B2E7-44925BB35590}" destId="{A1361740-E307-45CE-ADCF-81CBB15475BE}" srcOrd="0" destOrd="0" presId="urn:microsoft.com/office/officeart/2018/2/layout/IconVerticalSolidList"/>
    <dgm:cxn modelId="{B152FC2E-FB34-4B6E-952F-6DAA3F2E0B49}" type="presParOf" srcId="{46D99F77-D159-4A17-B2E7-44925BB35590}" destId="{F92D608F-BB2B-4A21-A5B2-E058D52C29C9}" srcOrd="1" destOrd="0" presId="urn:microsoft.com/office/officeart/2018/2/layout/IconVerticalSolidList"/>
    <dgm:cxn modelId="{98DB95BA-646D-4E6C-A1E6-9B5159D976E8}" type="presParOf" srcId="{46D99F77-D159-4A17-B2E7-44925BB35590}" destId="{87AE7D4B-B5E7-4D14-B826-BA6D9246830C}" srcOrd="2" destOrd="0" presId="urn:microsoft.com/office/officeart/2018/2/layout/IconVerticalSolidList"/>
    <dgm:cxn modelId="{9660EACF-B51A-4D22-BEDE-6E630EE030DD}" type="presParOf" srcId="{46D99F77-D159-4A17-B2E7-44925BB35590}" destId="{89C97392-D578-40D9-96EA-6288485A5F8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EF6F53-EE44-4026-8E40-27ACF6C96536}" type="doc">
      <dgm:prSet loTypeId="urn:microsoft.com/office/officeart/2005/8/layout/cycle1" loCatId="cycle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FDBEF03B-C7AB-4DA5-AB4B-EFE45476651B}">
      <dgm:prSet/>
      <dgm:spPr/>
      <dgm:t>
        <a:bodyPr/>
        <a:lstStyle/>
        <a:p>
          <a:r>
            <a:rPr lang="en-IN"/>
            <a:t>Real-Time Insights</a:t>
          </a:r>
          <a:endParaRPr lang="en-US"/>
        </a:p>
      </dgm:t>
    </dgm:pt>
    <dgm:pt modelId="{7523A62A-7B63-427D-980F-AD2906A1A70A}" type="parTrans" cxnId="{B921E749-A0C4-486A-9E41-17EC949A1DFC}">
      <dgm:prSet/>
      <dgm:spPr/>
      <dgm:t>
        <a:bodyPr/>
        <a:lstStyle/>
        <a:p>
          <a:endParaRPr lang="en-US"/>
        </a:p>
      </dgm:t>
    </dgm:pt>
    <dgm:pt modelId="{CCB13962-228A-4A54-A62B-AB4C4920A252}" type="sibTrans" cxnId="{B921E749-A0C4-486A-9E41-17EC949A1DFC}">
      <dgm:prSet/>
      <dgm:spPr/>
      <dgm:t>
        <a:bodyPr/>
        <a:lstStyle/>
        <a:p>
          <a:endParaRPr lang="en-US"/>
        </a:p>
      </dgm:t>
    </dgm:pt>
    <dgm:pt modelId="{2219BE25-F3AF-4C24-A0D8-E0CAD57C9B94}">
      <dgm:prSet/>
      <dgm:spPr/>
      <dgm:t>
        <a:bodyPr/>
        <a:lstStyle/>
        <a:p>
          <a:r>
            <a:rPr lang="en-IN"/>
            <a:t>Scalability</a:t>
          </a:r>
          <a:endParaRPr lang="en-US"/>
        </a:p>
      </dgm:t>
    </dgm:pt>
    <dgm:pt modelId="{4026264B-2004-4E76-83E3-C881524F11D1}" type="parTrans" cxnId="{533DE3B8-DB00-491E-950C-0A83E4B6571A}">
      <dgm:prSet/>
      <dgm:spPr/>
      <dgm:t>
        <a:bodyPr/>
        <a:lstStyle/>
        <a:p>
          <a:endParaRPr lang="en-US"/>
        </a:p>
      </dgm:t>
    </dgm:pt>
    <dgm:pt modelId="{44F4D7A2-0E60-4E32-8F57-8FA5C921181B}" type="sibTrans" cxnId="{533DE3B8-DB00-491E-950C-0A83E4B6571A}">
      <dgm:prSet/>
      <dgm:spPr/>
      <dgm:t>
        <a:bodyPr/>
        <a:lstStyle/>
        <a:p>
          <a:endParaRPr lang="en-US"/>
        </a:p>
      </dgm:t>
    </dgm:pt>
    <dgm:pt modelId="{C6ED3C72-69AC-43A4-ACBA-8B4634089EFA}">
      <dgm:prSet/>
      <dgm:spPr/>
      <dgm:t>
        <a:bodyPr/>
        <a:lstStyle/>
        <a:p>
          <a:r>
            <a:rPr lang="en-IN"/>
            <a:t>Reliability</a:t>
          </a:r>
          <a:endParaRPr lang="en-US"/>
        </a:p>
      </dgm:t>
    </dgm:pt>
    <dgm:pt modelId="{F8F02656-02E2-4E12-B024-ACA868F72731}" type="parTrans" cxnId="{9D0B77D2-D9C4-42B7-A08F-D8AAFD164D6D}">
      <dgm:prSet/>
      <dgm:spPr/>
      <dgm:t>
        <a:bodyPr/>
        <a:lstStyle/>
        <a:p>
          <a:endParaRPr lang="en-US"/>
        </a:p>
      </dgm:t>
    </dgm:pt>
    <dgm:pt modelId="{EE939A1D-4736-4054-9BB1-C303D80CBD93}" type="sibTrans" cxnId="{9D0B77D2-D9C4-42B7-A08F-D8AAFD164D6D}">
      <dgm:prSet/>
      <dgm:spPr/>
      <dgm:t>
        <a:bodyPr/>
        <a:lstStyle/>
        <a:p>
          <a:endParaRPr lang="en-US"/>
        </a:p>
      </dgm:t>
    </dgm:pt>
    <dgm:pt modelId="{BF6EBCC4-72AF-497E-A96D-7BC36CEF1E40}">
      <dgm:prSet/>
      <dgm:spPr/>
      <dgm:t>
        <a:bodyPr/>
        <a:lstStyle/>
        <a:p>
          <a:r>
            <a:rPr lang="en-IN"/>
            <a:t>Cost Efficiency</a:t>
          </a:r>
          <a:endParaRPr lang="en-US"/>
        </a:p>
      </dgm:t>
    </dgm:pt>
    <dgm:pt modelId="{4B4EA83E-4672-4771-8BB2-F8A1F7BD1D6B}" type="parTrans" cxnId="{FCB19C3D-54DD-40F1-B73E-B00C22E8F840}">
      <dgm:prSet/>
      <dgm:spPr/>
      <dgm:t>
        <a:bodyPr/>
        <a:lstStyle/>
        <a:p>
          <a:endParaRPr lang="en-US"/>
        </a:p>
      </dgm:t>
    </dgm:pt>
    <dgm:pt modelId="{D066E072-564A-4881-A7A0-84B104FCF906}" type="sibTrans" cxnId="{FCB19C3D-54DD-40F1-B73E-B00C22E8F840}">
      <dgm:prSet/>
      <dgm:spPr/>
      <dgm:t>
        <a:bodyPr/>
        <a:lstStyle/>
        <a:p>
          <a:endParaRPr lang="en-US"/>
        </a:p>
      </dgm:t>
    </dgm:pt>
    <dgm:pt modelId="{AAE2D29E-45F2-491A-A3A4-F91028288C5A}">
      <dgm:prSet/>
      <dgm:spPr/>
      <dgm:t>
        <a:bodyPr/>
        <a:lstStyle/>
        <a:p>
          <a:r>
            <a:rPr lang="en-IN"/>
            <a:t>User Experience</a:t>
          </a:r>
          <a:endParaRPr lang="en-US"/>
        </a:p>
      </dgm:t>
    </dgm:pt>
    <dgm:pt modelId="{767D2987-E758-4FE8-9675-7E2A40D6D981}" type="parTrans" cxnId="{B365DB55-C361-4847-B502-8CBA864D8F2E}">
      <dgm:prSet/>
      <dgm:spPr/>
      <dgm:t>
        <a:bodyPr/>
        <a:lstStyle/>
        <a:p>
          <a:endParaRPr lang="en-US"/>
        </a:p>
      </dgm:t>
    </dgm:pt>
    <dgm:pt modelId="{80DD9EC9-48E8-4491-A71A-1094ABD23BC8}" type="sibTrans" cxnId="{B365DB55-C361-4847-B502-8CBA864D8F2E}">
      <dgm:prSet/>
      <dgm:spPr/>
      <dgm:t>
        <a:bodyPr/>
        <a:lstStyle/>
        <a:p>
          <a:endParaRPr lang="en-US"/>
        </a:p>
      </dgm:t>
    </dgm:pt>
    <dgm:pt modelId="{9E5457A8-817C-4564-9D84-0F14A6EA21F3}" type="pres">
      <dgm:prSet presAssocID="{C6EF6F53-EE44-4026-8E40-27ACF6C96536}" presName="cycle" presStyleCnt="0">
        <dgm:presLayoutVars>
          <dgm:dir/>
          <dgm:resizeHandles val="exact"/>
        </dgm:presLayoutVars>
      </dgm:prSet>
      <dgm:spPr/>
    </dgm:pt>
    <dgm:pt modelId="{781F77F8-3E02-4F54-B341-44E78168267C}" type="pres">
      <dgm:prSet presAssocID="{FDBEF03B-C7AB-4DA5-AB4B-EFE45476651B}" presName="dummy" presStyleCnt="0"/>
      <dgm:spPr/>
    </dgm:pt>
    <dgm:pt modelId="{FF16E742-03E8-4B94-92E0-3801CEF4EA0F}" type="pres">
      <dgm:prSet presAssocID="{FDBEF03B-C7AB-4DA5-AB4B-EFE45476651B}" presName="node" presStyleLbl="revTx" presStyleIdx="0" presStyleCnt="5">
        <dgm:presLayoutVars>
          <dgm:bulletEnabled val="1"/>
        </dgm:presLayoutVars>
      </dgm:prSet>
      <dgm:spPr/>
    </dgm:pt>
    <dgm:pt modelId="{6F91AC8A-33A6-498A-84A6-4E432BAA659F}" type="pres">
      <dgm:prSet presAssocID="{CCB13962-228A-4A54-A62B-AB4C4920A252}" presName="sibTrans" presStyleLbl="node1" presStyleIdx="0" presStyleCnt="5"/>
      <dgm:spPr/>
    </dgm:pt>
    <dgm:pt modelId="{F4D1932E-E94C-4F5C-A4DF-3AA74659AA59}" type="pres">
      <dgm:prSet presAssocID="{2219BE25-F3AF-4C24-A0D8-E0CAD57C9B94}" presName="dummy" presStyleCnt="0"/>
      <dgm:spPr/>
    </dgm:pt>
    <dgm:pt modelId="{9B8262C0-7C85-4D6C-9F64-AF2512E64904}" type="pres">
      <dgm:prSet presAssocID="{2219BE25-F3AF-4C24-A0D8-E0CAD57C9B94}" presName="node" presStyleLbl="revTx" presStyleIdx="1" presStyleCnt="5">
        <dgm:presLayoutVars>
          <dgm:bulletEnabled val="1"/>
        </dgm:presLayoutVars>
      </dgm:prSet>
      <dgm:spPr/>
    </dgm:pt>
    <dgm:pt modelId="{9E817819-3610-4D61-9050-4B1821DBEA5C}" type="pres">
      <dgm:prSet presAssocID="{44F4D7A2-0E60-4E32-8F57-8FA5C921181B}" presName="sibTrans" presStyleLbl="node1" presStyleIdx="1" presStyleCnt="5"/>
      <dgm:spPr/>
    </dgm:pt>
    <dgm:pt modelId="{D7C76E78-1ACC-48FF-B8C4-545B9CFF3198}" type="pres">
      <dgm:prSet presAssocID="{C6ED3C72-69AC-43A4-ACBA-8B4634089EFA}" presName="dummy" presStyleCnt="0"/>
      <dgm:spPr/>
    </dgm:pt>
    <dgm:pt modelId="{F1A8B486-84FE-4CB8-8405-F939A12C9F7E}" type="pres">
      <dgm:prSet presAssocID="{C6ED3C72-69AC-43A4-ACBA-8B4634089EFA}" presName="node" presStyleLbl="revTx" presStyleIdx="2" presStyleCnt="5">
        <dgm:presLayoutVars>
          <dgm:bulletEnabled val="1"/>
        </dgm:presLayoutVars>
      </dgm:prSet>
      <dgm:spPr/>
    </dgm:pt>
    <dgm:pt modelId="{7B2551FF-D188-4D5C-8324-CF4562B7CD1B}" type="pres">
      <dgm:prSet presAssocID="{EE939A1D-4736-4054-9BB1-C303D80CBD93}" presName="sibTrans" presStyleLbl="node1" presStyleIdx="2" presStyleCnt="5"/>
      <dgm:spPr/>
    </dgm:pt>
    <dgm:pt modelId="{C118AFBD-1728-49BC-B729-BDCFB70B5553}" type="pres">
      <dgm:prSet presAssocID="{BF6EBCC4-72AF-497E-A96D-7BC36CEF1E40}" presName="dummy" presStyleCnt="0"/>
      <dgm:spPr/>
    </dgm:pt>
    <dgm:pt modelId="{6991E25F-EACB-4D01-B597-FB229C48AD11}" type="pres">
      <dgm:prSet presAssocID="{BF6EBCC4-72AF-497E-A96D-7BC36CEF1E40}" presName="node" presStyleLbl="revTx" presStyleIdx="3" presStyleCnt="5">
        <dgm:presLayoutVars>
          <dgm:bulletEnabled val="1"/>
        </dgm:presLayoutVars>
      </dgm:prSet>
      <dgm:spPr/>
    </dgm:pt>
    <dgm:pt modelId="{D97C2187-0656-4BB8-B949-27DEE5A7CF27}" type="pres">
      <dgm:prSet presAssocID="{D066E072-564A-4881-A7A0-84B104FCF906}" presName="sibTrans" presStyleLbl="node1" presStyleIdx="3" presStyleCnt="5"/>
      <dgm:spPr/>
    </dgm:pt>
    <dgm:pt modelId="{6E925CFB-08F7-4BF6-B120-17AB9BC1CD0B}" type="pres">
      <dgm:prSet presAssocID="{AAE2D29E-45F2-491A-A3A4-F91028288C5A}" presName="dummy" presStyleCnt="0"/>
      <dgm:spPr/>
    </dgm:pt>
    <dgm:pt modelId="{4A4B89BB-44BB-4949-948A-9AC97759068A}" type="pres">
      <dgm:prSet presAssocID="{AAE2D29E-45F2-491A-A3A4-F91028288C5A}" presName="node" presStyleLbl="revTx" presStyleIdx="4" presStyleCnt="5">
        <dgm:presLayoutVars>
          <dgm:bulletEnabled val="1"/>
        </dgm:presLayoutVars>
      </dgm:prSet>
      <dgm:spPr/>
    </dgm:pt>
    <dgm:pt modelId="{B850482A-2DB7-45F1-B7C0-A98DEC23CE16}" type="pres">
      <dgm:prSet presAssocID="{80DD9EC9-48E8-4491-A71A-1094ABD23BC8}" presName="sibTrans" presStyleLbl="node1" presStyleIdx="4" presStyleCnt="5"/>
      <dgm:spPr/>
    </dgm:pt>
  </dgm:ptLst>
  <dgm:cxnLst>
    <dgm:cxn modelId="{48C1A928-12DD-4DB1-8061-C8489E018ED9}" type="presOf" srcId="{C6EF6F53-EE44-4026-8E40-27ACF6C96536}" destId="{9E5457A8-817C-4564-9D84-0F14A6EA21F3}" srcOrd="0" destOrd="0" presId="urn:microsoft.com/office/officeart/2005/8/layout/cycle1"/>
    <dgm:cxn modelId="{FCB19C3D-54DD-40F1-B73E-B00C22E8F840}" srcId="{C6EF6F53-EE44-4026-8E40-27ACF6C96536}" destId="{BF6EBCC4-72AF-497E-A96D-7BC36CEF1E40}" srcOrd="3" destOrd="0" parTransId="{4B4EA83E-4672-4771-8BB2-F8A1F7BD1D6B}" sibTransId="{D066E072-564A-4881-A7A0-84B104FCF906}"/>
    <dgm:cxn modelId="{87E52E62-3409-4AC5-A278-EB9409BD1761}" type="presOf" srcId="{BF6EBCC4-72AF-497E-A96D-7BC36CEF1E40}" destId="{6991E25F-EACB-4D01-B597-FB229C48AD11}" srcOrd="0" destOrd="0" presId="urn:microsoft.com/office/officeart/2005/8/layout/cycle1"/>
    <dgm:cxn modelId="{677A4C69-A4B9-4E1C-B166-01FB1B77C763}" type="presOf" srcId="{2219BE25-F3AF-4C24-A0D8-E0CAD57C9B94}" destId="{9B8262C0-7C85-4D6C-9F64-AF2512E64904}" srcOrd="0" destOrd="0" presId="urn:microsoft.com/office/officeart/2005/8/layout/cycle1"/>
    <dgm:cxn modelId="{B921E749-A0C4-486A-9E41-17EC949A1DFC}" srcId="{C6EF6F53-EE44-4026-8E40-27ACF6C96536}" destId="{FDBEF03B-C7AB-4DA5-AB4B-EFE45476651B}" srcOrd="0" destOrd="0" parTransId="{7523A62A-7B63-427D-980F-AD2906A1A70A}" sibTransId="{CCB13962-228A-4A54-A62B-AB4C4920A252}"/>
    <dgm:cxn modelId="{B365DB55-C361-4847-B502-8CBA864D8F2E}" srcId="{C6EF6F53-EE44-4026-8E40-27ACF6C96536}" destId="{AAE2D29E-45F2-491A-A3A4-F91028288C5A}" srcOrd="4" destOrd="0" parTransId="{767D2987-E758-4FE8-9675-7E2A40D6D981}" sibTransId="{80DD9EC9-48E8-4491-A71A-1094ABD23BC8}"/>
    <dgm:cxn modelId="{D130C977-610B-49F2-A101-3529884E964C}" type="presOf" srcId="{CCB13962-228A-4A54-A62B-AB4C4920A252}" destId="{6F91AC8A-33A6-498A-84A6-4E432BAA659F}" srcOrd="0" destOrd="0" presId="urn:microsoft.com/office/officeart/2005/8/layout/cycle1"/>
    <dgm:cxn modelId="{9D477A58-74F5-4B1B-8E24-FC80612ACFCD}" type="presOf" srcId="{EE939A1D-4736-4054-9BB1-C303D80CBD93}" destId="{7B2551FF-D188-4D5C-8324-CF4562B7CD1B}" srcOrd="0" destOrd="0" presId="urn:microsoft.com/office/officeart/2005/8/layout/cycle1"/>
    <dgm:cxn modelId="{310E205A-429A-4542-8231-9F00F794CCC7}" type="presOf" srcId="{C6ED3C72-69AC-43A4-ACBA-8B4634089EFA}" destId="{F1A8B486-84FE-4CB8-8405-F939A12C9F7E}" srcOrd="0" destOrd="0" presId="urn:microsoft.com/office/officeart/2005/8/layout/cycle1"/>
    <dgm:cxn modelId="{F263997E-E08C-4955-A075-A47BDA855743}" type="presOf" srcId="{44F4D7A2-0E60-4E32-8F57-8FA5C921181B}" destId="{9E817819-3610-4D61-9050-4B1821DBEA5C}" srcOrd="0" destOrd="0" presId="urn:microsoft.com/office/officeart/2005/8/layout/cycle1"/>
    <dgm:cxn modelId="{1929C08B-7F7E-48C2-B307-29CBAF7B30B9}" type="presOf" srcId="{80DD9EC9-48E8-4491-A71A-1094ABD23BC8}" destId="{B850482A-2DB7-45F1-B7C0-A98DEC23CE16}" srcOrd="0" destOrd="0" presId="urn:microsoft.com/office/officeart/2005/8/layout/cycle1"/>
    <dgm:cxn modelId="{0C2C05A0-37AA-45FC-A82B-B8747197FBD4}" type="presOf" srcId="{D066E072-564A-4881-A7A0-84B104FCF906}" destId="{D97C2187-0656-4BB8-B949-27DEE5A7CF27}" srcOrd="0" destOrd="0" presId="urn:microsoft.com/office/officeart/2005/8/layout/cycle1"/>
    <dgm:cxn modelId="{533DE3B8-DB00-491E-950C-0A83E4B6571A}" srcId="{C6EF6F53-EE44-4026-8E40-27ACF6C96536}" destId="{2219BE25-F3AF-4C24-A0D8-E0CAD57C9B94}" srcOrd="1" destOrd="0" parTransId="{4026264B-2004-4E76-83E3-C881524F11D1}" sibTransId="{44F4D7A2-0E60-4E32-8F57-8FA5C921181B}"/>
    <dgm:cxn modelId="{9D0B77D2-D9C4-42B7-A08F-D8AAFD164D6D}" srcId="{C6EF6F53-EE44-4026-8E40-27ACF6C96536}" destId="{C6ED3C72-69AC-43A4-ACBA-8B4634089EFA}" srcOrd="2" destOrd="0" parTransId="{F8F02656-02E2-4E12-B024-ACA868F72731}" sibTransId="{EE939A1D-4736-4054-9BB1-C303D80CBD93}"/>
    <dgm:cxn modelId="{1560D5DD-1A1C-42ED-97D3-A9F14FD0B7C9}" type="presOf" srcId="{AAE2D29E-45F2-491A-A3A4-F91028288C5A}" destId="{4A4B89BB-44BB-4949-948A-9AC97759068A}" srcOrd="0" destOrd="0" presId="urn:microsoft.com/office/officeart/2005/8/layout/cycle1"/>
    <dgm:cxn modelId="{09C148F2-EFD4-4B5B-8AB1-180548BB2768}" type="presOf" srcId="{FDBEF03B-C7AB-4DA5-AB4B-EFE45476651B}" destId="{FF16E742-03E8-4B94-92E0-3801CEF4EA0F}" srcOrd="0" destOrd="0" presId="urn:microsoft.com/office/officeart/2005/8/layout/cycle1"/>
    <dgm:cxn modelId="{B6994010-EE8E-499D-BEC3-B16FABBE3B28}" type="presParOf" srcId="{9E5457A8-817C-4564-9D84-0F14A6EA21F3}" destId="{781F77F8-3E02-4F54-B341-44E78168267C}" srcOrd="0" destOrd="0" presId="urn:microsoft.com/office/officeart/2005/8/layout/cycle1"/>
    <dgm:cxn modelId="{024EDFDB-A301-4BA2-AF90-FE3E596A08B0}" type="presParOf" srcId="{9E5457A8-817C-4564-9D84-0F14A6EA21F3}" destId="{FF16E742-03E8-4B94-92E0-3801CEF4EA0F}" srcOrd="1" destOrd="0" presId="urn:microsoft.com/office/officeart/2005/8/layout/cycle1"/>
    <dgm:cxn modelId="{4216E0A0-9BE1-476D-8344-F71A7D60BAC0}" type="presParOf" srcId="{9E5457A8-817C-4564-9D84-0F14A6EA21F3}" destId="{6F91AC8A-33A6-498A-84A6-4E432BAA659F}" srcOrd="2" destOrd="0" presId="urn:microsoft.com/office/officeart/2005/8/layout/cycle1"/>
    <dgm:cxn modelId="{83050E9B-A20A-4DF8-8943-E40F7B7E1CF3}" type="presParOf" srcId="{9E5457A8-817C-4564-9D84-0F14A6EA21F3}" destId="{F4D1932E-E94C-4F5C-A4DF-3AA74659AA59}" srcOrd="3" destOrd="0" presId="urn:microsoft.com/office/officeart/2005/8/layout/cycle1"/>
    <dgm:cxn modelId="{38AD6E34-68C1-4470-AF7E-741E260E1260}" type="presParOf" srcId="{9E5457A8-817C-4564-9D84-0F14A6EA21F3}" destId="{9B8262C0-7C85-4D6C-9F64-AF2512E64904}" srcOrd="4" destOrd="0" presId="urn:microsoft.com/office/officeart/2005/8/layout/cycle1"/>
    <dgm:cxn modelId="{06D88B6B-FA68-466C-8A86-1B0F9CB17EF8}" type="presParOf" srcId="{9E5457A8-817C-4564-9D84-0F14A6EA21F3}" destId="{9E817819-3610-4D61-9050-4B1821DBEA5C}" srcOrd="5" destOrd="0" presId="urn:microsoft.com/office/officeart/2005/8/layout/cycle1"/>
    <dgm:cxn modelId="{6C66B78E-2234-472E-A209-BE0C089034A5}" type="presParOf" srcId="{9E5457A8-817C-4564-9D84-0F14A6EA21F3}" destId="{D7C76E78-1ACC-48FF-B8C4-545B9CFF3198}" srcOrd="6" destOrd="0" presId="urn:microsoft.com/office/officeart/2005/8/layout/cycle1"/>
    <dgm:cxn modelId="{A00ABCA2-BCC6-4F18-AF3C-295BDD706C31}" type="presParOf" srcId="{9E5457A8-817C-4564-9D84-0F14A6EA21F3}" destId="{F1A8B486-84FE-4CB8-8405-F939A12C9F7E}" srcOrd="7" destOrd="0" presId="urn:microsoft.com/office/officeart/2005/8/layout/cycle1"/>
    <dgm:cxn modelId="{92D158E3-198A-4840-B5A4-4B761F968EB7}" type="presParOf" srcId="{9E5457A8-817C-4564-9D84-0F14A6EA21F3}" destId="{7B2551FF-D188-4D5C-8324-CF4562B7CD1B}" srcOrd="8" destOrd="0" presId="urn:microsoft.com/office/officeart/2005/8/layout/cycle1"/>
    <dgm:cxn modelId="{F0719B53-612D-4E86-A858-016BD43B4B21}" type="presParOf" srcId="{9E5457A8-817C-4564-9D84-0F14A6EA21F3}" destId="{C118AFBD-1728-49BC-B729-BDCFB70B5553}" srcOrd="9" destOrd="0" presId="urn:microsoft.com/office/officeart/2005/8/layout/cycle1"/>
    <dgm:cxn modelId="{8351A8CA-9C40-47B1-BFC5-16A31D9A4307}" type="presParOf" srcId="{9E5457A8-817C-4564-9D84-0F14A6EA21F3}" destId="{6991E25F-EACB-4D01-B597-FB229C48AD11}" srcOrd="10" destOrd="0" presId="urn:microsoft.com/office/officeart/2005/8/layout/cycle1"/>
    <dgm:cxn modelId="{D494B679-48CD-4EF5-8D0E-45379879A2E1}" type="presParOf" srcId="{9E5457A8-817C-4564-9D84-0F14A6EA21F3}" destId="{D97C2187-0656-4BB8-B949-27DEE5A7CF27}" srcOrd="11" destOrd="0" presId="urn:microsoft.com/office/officeart/2005/8/layout/cycle1"/>
    <dgm:cxn modelId="{F354E8E2-2807-405C-8179-AC1F41E96C1A}" type="presParOf" srcId="{9E5457A8-817C-4564-9D84-0F14A6EA21F3}" destId="{6E925CFB-08F7-4BF6-B120-17AB9BC1CD0B}" srcOrd="12" destOrd="0" presId="urn:microsoft.com/office/officeart/2005/8/layout/cycle1"/>
    <dgm:cxn modelId="{6B5048E1-2CBD-41F6-A073-A0F09B0BB216}" type="presParOf" srcId="{9E5457A8-817C-4564-9D84-0F14A6EA21F3}" destId="{4A4B89BB-44BB-4949-948A-9AC97759068A}" srcOrd="13" destOrd="0" presId="urn:microsoft.com/office/officeart/2005/8/layout/cycle1"/>
    <dgm:cxn modelId="{F9AB60E9-E8FA-4B76-A3F7-9634A949448F}" type="presParOf" srcId="{9E5457A8-817C-4564-9D84-0F14A6EA21F3}" destId="{B850482A-2DB7-45F1-B7C0-A98DEC23CE1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D3A7CC-736D-4981-A411-F442C9A2E1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18D2C74-7CC6-4EAB-9347-3394E0E2C5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 → Fast, lightweight, concurrency-friendly</a:t>
          </a:r>
        </a:p>
      </dgm:t>
    </dgm:pt>
    <dgm:pt modelId="{BA1C8F0B-7654-487E-AE84-D67624B535E2}" type="parTrans" cxnId="{326613AF-B893-4486-8117-9E2D0219DC0A}">
      <dgm:prSet/>
      <dgm:spPr/>
      <dgm:t>
        <a:bodyPr/>
        <a:lstStyle/>
        <a:p>
          <a:endParaRPr lang="en-US"/>
        </a:p>
      </dgm:t>
    </dgm:pt>
    <dgm:pt modelId="{C7C2D310-8FB1-47A0-B0D5-8FA0E0818468}" type="sibTrans" cxnId="{326613AF-B893-4486-8117-9E2D0219DC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A54FCD-17D4-4292-9DDD-C627A3635E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Kafka → Distributed, durable event streaming</a:t>
          </a:r>
        </a:p>
      </dgm:t>
    </dgm:pt>
    <dgm:pt modelId="{B29CA36B-0848-47DD-9DA7-D4A7C744089D}" type="parTrans" cxnId="{D7549088-E56D-492C-B336-2055CCF71D13}">
      <dgm:prSet/>
      <dgm:spPr/>
      <dgm:t>
        <a:bodyPr/>
        <a:lstStyle/>
        <a:p>
          <a:endParaRPr lang="en-US"/>
        </a:p>
      </dgm:t>
    </dgm:pt>
    <dgm:pt modelId="{564B4E60-1F7F-4940-9A34-CACDE87AD5FC}" type="sibTrans" cxnId="{D7549088-E56D-492C-B336-2055CCF71D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DEE4D24-7470-4999-B9E1-62A41233C3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MongoDB → Flexible document database</a:t>
          </a:r>
        </a:p>
      </dgm:t>
    </dgm:pt>
    <dgm:pt modelId="{54580078-BA5D-4C07-8A5B-E8DBCC378CA4}" type="parTrans" cxnId="{B3E6B6B6-80E2-474E-B372-EFC89C22888F}">
      <dgm:prSet/>
      <dgm:spPr/>
      <dgm:t>
        <a:bodyPr/>
        <a:lstStyle/>
        <a:p>
          <a:endParaRPr lang="en-US"/>
        </a:p>
      </dgm:t>
    </dgm:pt>
    <dgm:pt modelId="{64966CC0-5BC4-4CEC-B4B1-4C463F72FB11}" type="sibTrans" cxnId="{B3E6B6B6-80E2-474E-B372-EFC89C2288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A493A5-F7B5-446D-B5FC-7F63C46637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Kubernetes → orchestration and Autoscaling</a:t>
          </a:r>
        </a:p>
      </dgm:t>
    </dgm:pt>
    <dgm:pt modelId="{2C1F9E8C-26E0-4A5C-82CD-2BA0DD803739}" type="parTrans" cxnId="{90217138-D222-46FD-8A20-7DF488D640AA}">
      <dgm:prSet/>
      <dgm:spPr/>
      <dgm:t>
        <a:bodyPr/>
        <a:lstStyle/>
        <a:p>
          <a:endParaRPr lang="en-US"/>
        </a:p>
      </dgm:t>
    </dgm:pt>
    <dgm:pt modelId="{66C60D3E-B865-4E1C-8AD3-446485D2742B}" type="sibTrans" cxnId="{90217138-D222-46FD-8A20-7DF488D640AA}">
      <dgm:prSet/>
      <dgm:spPr/>
      <dgm:t>
        <a:bodyPr/>
        <a:lstStyle/>
        <a:p>
          <a:endParaRPr lang="en-US"/>
        </a:p>
      </dgm:t>
    </dgm:pt>
    <dgm:pt modelId="{1F79540D-47C1-4446-9683-E55422BF84F0}" type="pres">
      <dgm:prSet presAssocID="{02D3A7CC-736D-4981-A411-F442C9A2E113}" presName="root" presStyleCnt="0">
        <dgm:presLayoutVars>
          <dgm:dir/>
          <dgm:resizeHandles val="exact"/>
        </dgm:presLayoutVars>
      </dgm:prSet>
      <dgm:spPr/>
    </dgm:pt>
    <dgm:pt modelId="{1A136695-B0AC-4D87-BA60-FE3E7980E8DB}" type="pres">
      <dgm:prSet presAssocID="{02D3A7CC-736D-4981-A411-F442C9A2E113}" presName="container" presStyleCnt="0">
        <dgm:presLayoutVars>
          <dgm:dir/>
          <dgm:resizeHandles val="exact"/>
        </dgm:presLayoutVars>
      </dgm:prSet>
      <dgm:spPr/>
    </dgm:pt>
    <dgm:pt modelId="{395224C6-79BE-498F-BCD4-0AE9BE264541}" type="pres">
      <dgm:prSet presAssocID="{418D2C74-7CC6-4EAB-9347-3394E0E2C560}" presName="compNode" presStyleCnt="0"/>
      <dgm:spPr/>
    </dgm:pt>
    <dgm:pt modelId="{75AD71F5-E527-4208-B1AA-AD30C1C20AAD}" type="pres">
      <dgm:prSet presAssocID="{418D2C74-7CC6-4EAB-9347-3394E0E2C560}" presName="iconBgRect" presStyleLbl="bgShp" presStyleIdx="0" presStyleCnt="4"/>
      <dgm:spPr/>
    </dgm:pt>
    <dgm:pt modelId="{8A10CA15-7514-491F-8540-0A9CB92691C6}" type="pres">
      <dgm:prSet presAssocID="{418D2C74-7CC6-4EAB-9347-3394E0E2C5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3469400D-B66D-4FBE-B1F4-ABC052F88860}" type="pres">
      <dgm:prSet presAssocID="{418D2C74-7CC6-4EAB-9347-3394E0E2C560}" presName="spaceRect" presStyleCnt="0"/>
      <dgm:spPr/>
    </dgm:pt>
    <dgm:pt modelId="{E7CA5267-A5DA-4FB0-A0BB-0315A2AD6457}" type="pres">
      <dgm:prSet presAssocID="{418D2C74-7CC6-4EAB-9347-3394E0E2C560}" presName="textRect" presStyleLbl="revTx" presStyleIdx="0" presStyleCnt="4">
        <dgm:presLayoutVars>
          <dgm:chMax val="1"/>
          <dgm:chPref val="1"/>
        </dgm:presLayoutVars>
      </dgm:prSet>
      <dgm:spPr/>
    </dgm:pt>
    <dgm:pt modelId="{3B314E3B-6BE4-4B6F-8733-2E5E8803DB22}" type="pres">
      <dgm:prSet presAssocID="{C7C2D310-8FB1-47A0-B0D5-8FA0E0818468}" presName="sibTrans" presStyleLbl="sibTrans2D1" presStyleIdx="0" presStyleCnt="0"/>
      <dgm:spPr/>
    </dgm:pt>
    <dgm:pt modelId="{EFAEC219-347A-4F4F-9411-2ACDB2C871C4}" type="pres">
      <dgm:prSet presAssocID="{3EA54FCD-17D4-4292-9DDD-C627A3635EDF}" presName="compNode" presStyleCnt="0"/>
      <dgm:spPr/>
    </dgm:pt>
    <dgm:pt modelId="{4832F78E-28DC-4E5D-A585-0E01CFF9A488}" type="pres">
      <dgm:prSet presAssocID="{3EA54FCD-17D4-4292-9DDD-C627A3635EDF}" presName="iconBgRect" presStyleLbl="bgShp" presStyleIdx="1" presStyleCnt="4"/>
      <dgm:spPr/>
    </dgm:pt>
    <dgm:pt modelId="{D2E6B6A7-D3C3-42F5-8E90-8E0036BA6361}" type="pres">
      <dgm:prSet presAssocID="{3EA54FCD-17D4-4292-9DDD-C627A3635ED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994DDC83-3DD4-4404-9B1D-5407C6ED3710}" type="pres">
      <dgm:prSet presAssocID="{3EA54FCD-17D4-4292-9DDD-C627A3635EDF}" presName="spaceRect" presStyleCnt="0"/>
      <dgm:spPr/>
    </dgm:pt>
    <dgm:pt modelId="{C54EEBF4-6F27-4426-844D-79B4C4877021}" type="pres">
      <dgm:prSet presAssocID="{3EA54FCD-17D4-4292-9DDD-C627A3635EDF}" presName="textRect" presStyleLbl="revTx" presStyleIdx="1" presStyleCnt="4">
        <dgm:presLayoutVars>
          <dgm:chMax val="1"/>
          <dgm:chPref val="1"/>
        </dgm:presLayoutVars>
      </dgm:prSet>
      <dgm:spPr/>
    </dgm:pt>
    <dgm:pt modelId="{8BBCDA96-2B55-429B-B910-E20C7746D306}" type="pres">
      <dgm:prSet presAssocID="{564B4E60-1F7F-4940-9A34-CACDE87AD5FC}" presName="sibTrans" presStyleLbl="sibTrans2D1" presStyleIdx="0" presStyleCnt="0"/>
      <dgm:spPr/>
    </dgm:pt>
    <dgm:pt modelId="{AF220E91-2CC5-4614-80A9-097E7E6ACF21}" type="pres">
      <dgm:prSet presAssocID="{6DEE4D24-7470-4999-B9E1-62A41233C3B7}" presName="compNode" presStyleCnt="0"/>
      <dgm:spPr/>
    </dgm:pt>
    <dgm:pt modelId="{EF0671A4-CCF2-4FA6-ACB2-7515F76B87E2}" type="pres">
      <dgm:prSet presAssocID="{6DEE4D24-7470-4999-B9E1-62A41233C3B7}" presName="iconBgRect" presStyleLbl="bgShp" presStyleIdx="2" presStyleCnt="4"/>
      <dgm:spPr/>
    </dgm:pt>
    <dgm:pt modelId="{79C58134-8AC0-490E-B8BB-21B6F14ED105}" type="pres">
      <dgm:prSet presAssocID="{6DEE4D24-7470-4999-B9E1-62A41233C3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BA546BC-D770-4B63-BD46-35926065AEED}" type="pres">
      <dgm:prSet presAssocID="{6DEE4D24-7470-4999-B9E1-62A41233C3B7}" presName="spaceRect" presStyleCnt="0"/>
      <dgm:spPr/>
    </dgm:pt>
    <dgm:pt modelId="{DCCDCCDC-C920-4829-A90C-987D361F8883}" type="pres">
      <dgm:prSet presAssocID="{6DEE4D24-7470-4999-B9E1-62A41233C3B7}" presName="textRect" presStyleLbl="revTx" presStyleIdx="2" presStyleCnt="4">
        <dgm:presLayoutVars>
          <dgm:chMax val="1"/>
          <dgm:chPref val="1"/>
        </dgm:presLayoutVars>
      </dgm:prSet>
      <dgm:spPr/>
    </dgm:pt>
    <dgm:pt modelId="{C7041871-B5BB-44ED-B194-9AB49C720349}" type="pres">
      <dgm:prSet presAssocID="{64966CC0-5BC4-4CEC-B4B1-4C463F72FB11}" presName="sibTrans" presStyleLbl="sibTrans2D1" presStyleIdx="0" presStyleCnt="0"/>
      <dgm:spPr/>
    </dgm:pt>
    <dgm:pt modelId="{4D515E47-0C87-4963-BBD2-62AB4BF7881A}" type="pres">
      <dgm:prSet presAssocID="{62A493A5-F7B5-446D-B5FC-7F63C4663734}" presName="compNode" presStyleCnt="0"/>
      <dgm:spPr/>
    </dgm:pt>
    <dgm:pt modelId="{D6992E05-04E8-480B-96DD-35B4817331B3}" type="pres">
      <dgm:prSet presAssocID="{62A493A5-F7B5-446D-B5FC-7F63C4663734}" presName="iconBgRect" presStyleLbl="bgShp" presStyleIdx="3" presStyleCnt="4"/>
      <dgm:spPr/>
    </dgm:pt>
    <dgm:pt modelId="{13304091-6EBF-430B-AE47-AB980B9CD911}" type="pres">
      <dgm:prSet presAssocID="{62A493A5-F7B5-446D-B5FC-7F63C466373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18B16857-7723-4003-8DF9-9179886165BC}" type="pres">
      <dgm:prSet presAssocID="{62A493A5-F7B5-446D-B5FC-7F63C4663734}" presName="spaceRect" presStyleCnt="0"/>
      <dgm:spPr/>
    </dgm:pt>
    <dgm:pt modelId="{3C02A287-CAC8-4EDC-B398-1C50B41E30FA}" type="pres">
      <dgm:prSet presAssocID="{62A493A5-F7B5-446D-B5FC-7F63C466373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0217138-D222-46FD-8A20-7DF488D640AA}" srcId="{02D3A7CC-736D-4981-A411-F442C9A2E113}" destId="{62A493A5-F7B5-446D-B5FC-7F63C4663734}" srcOrd="3" destOrd="0" parTransId="{2C1F9E8C-26E0-4A5C-82CD-2BA0DD803739}" sibTransId="{66C60D3E-B865-4E1C-8AD3-446485D2742B}"/>
    <dgm:cxn modelId="{EDD0385B-56C8-4866-B289-E545A1DDDE54}" type="presOf" srcId="{564B4E60-1F7F-4940-9A34-CACDE87AD5FC}" destId="{8BBCDA96-2B55-429B-B910-E20C7746D306}" srcOrd="0" destOrd="0" presId="urn:microsoft.com/office/officeart/2018/2/layout/IconCircleList"/>
    <dgm:cxn modelId="{2656B75C-42FA-490F-B143-0F471767748C}" type="presOf" srcId="{62A493A5-F7B5-446D-B5FC-7F63C4663734}" destId="{3C02A287-CAC8-4EDC-B398-1C50B41E30FA}" srcOrd="0" destOrd="0" presId="urn:microsoft.com/office/officeart/2018/2/layout/IconCircleList"/>
    <dgm:cxn modelId="{C3BBE95A-58C8-4289-BA4C-ED72F2513461}" type="presOf" srcId="{418D2C74-7CC6-4EAB-9347-3394E0E2C560}" destId="{E7CA5267-A5DA-4FB0-A0BB-0315A2AD6457}" srcOrd="0" destOrd="0" presId="urn:microsoft.com/office/officeart/2018/2/layout/IconCircleList"/>
    <dgm:cxn modelId="{01049180-5D44-4BE5-B5B1-8D1D30487C7E}" type="presOf" srcId="{02D3A7CC-736D-4981-A411-F442C9A2E113}" destId="{1F79540D-47C1-4446-9683-E55422BF84F0}" srcOrd="0" destOrd="0" presId="urn:microsoft.com/office/officeart/2018/2/layout/IconCircleList"/>
    <dgm:cxn modelId="{73614F85-958C-49B1-95B8-A4C62B82A3BB}" type="presOf" srcId="{64966CC0-5BC4-4CEC-B4B1-4C463F72FB11}" destId="{C7041871-B5BB-44ED-B194-9AB49C720349}" srcOrd="0" destOrd="0" presId="urn:microsoft.com/office/officeart/2018/2/layout/IconCircleList"/>
    <dgm:cxn modelId="{D7549088-E56D-492C-B336-2055CCF71D13}" srcId="{02D3A7CC-736D-4981-A411-F442C9A2E113}" destId="{3EA54FCD-17D4-4292-9DDD-C627A3635EDF}" srcOrd="1" destOrd="0" parTransId="{B29CA36B-0848-47DD-9DA7-D4A7C744089D}" sibTransId="{564B4E60-1F7F-4940-9A34-CACDE87AD5FC}"/>
    <dgm:cxn modelId="{F33488A3-EEDF-451C-A8C2-7C0A1B79CFC5}" type="presOf" srcId="{C7C2D310-8FB1-47A0-B0D5-8FA0E0818468}" destId="{3B314E3B-6BE4-4B6F-8733-2E5E8803DB22}" srcOrd="0" destOrd="0" presId="urn:microsoft.com/office/officeart/2018/2/layout/IconCircleList"/>
    <dgm:cxn modelId="{326613AF-B893-4486-8117-9E2D0219DC0A}" srcId="{02D3A7CC-736D-4981-A411-F442C9A2E113}" destId="{418D2C74-7CC6-4EAB-9347-3394E0E2C560}" srcOrd="0" destOrd="0" parTransId="{BA1C8F0B-7654-487E-AE84-D67624B535E2}" sibTransId="{C7C2D310-8FB1-47A0-B0D5-8FA0E0818468}"/>
    <dgm:cxn modelId="{B3E6B6B6-80E2-474E-B372-EFC89C22888F}" srcId="{02D3A7CC-736D-4981-A411-F442C9A2E113}" destId="{6DEE4D24-7470-4999-B9E1-62A41233C3B7}" srcOrd="2" destOrd="0" parTransId="{54580078-BA5D-4C07-8A5B-E8DBCC378CA4}" sibTransId="{64966CC0-5BC4-4CEC-B4B1-4C463F72FB11}"/>
    <dgm:cxn modelId="{7AB36ED4-87F5-4210-89BC-C45038124831}" type="presOf" srcId="{3EA54FCD-17D4-4292-9DDD-C627A3635EDF}" destId="{C54EEBF4-6F27-4426-844D-79B4C4877021}" srcOrd="0" destOrd="0" presId="urn:microsoft.com/office/officeart/2018/2/layout/IconCircleList"/>
    <dgm:cxn modelId="{698A81F5-B184-4060-AA72-5299852CC9E2}" type="presOf" srcId="{6DEE4D24-7470-4999-B9E1-62A41233C3B7}" destId="{DCCDCCDC-C920-4829-A90C-987D361F8883}" srcOrd="0" destOrd="0" presId="urn:microsoft.com/office/officeart/2018/2/layout/IconCircleList"/>
    <dgm:cxn modelId="{874044AE-AA51-4840-B5DA-B138353213BF}" type="presParOf" srcId="{1F79540D-47C1-4446-9683-E55422BF84F0}" destId="{1A136695-B0AC-4D87-BA60-FE3E7980E8DB}" srcOrd="0" destOrd="0" presId="urn:microsoft.com/office/officeart/2018/2/layout/IconCircleList"/>
    <dgm:cxn modelId="{A0D48623-26F0-42A7-957E-141433ABAE12}" type="presParOf" srcId="{1A136695-B0AC-4D87-BA60-FE3E7980E8DB}" destId="{395224C6-79BE-498F-BCD4-0AE9BE264541}" srcOrd="0" destOrd="0" presId="urn:microsoft.com/office/officeart/2018/2/layout/IconCircleList"/>
    <dgm:cxn modelId="{22525FBE-45C4-42EE-8B84-BD3559DD6843}" type="presParOf" srcId="{395224C6-79BE-498F-BCD4-0AE9BE264541}" destId="{75AD71F5-E527-4208-B1AA-AD30C1C20AAD}" srcOrd="0" destOrd="0" presId="urn:microsoft.com/office/officeart/2018/2/layout/IconCircleList"/>
    <dgm:cxn modelId="{4FC91C12-6CDA-40BF-85A8-0919CAE2B78B}" type="presParOf" srcId="{395224C6-79BE-498F-BCD4-0AE9BE264541}" destId="{8A10CA15-7514-491F-8540-0A9CB92691C6}" srcOrd="1" destOrd="0" presId="urn:microsoft.com/office/officeart/2018/2/layout/IconCircleList"/>
    <dgm:cxn modelId="{31D6A1C4-6A89-4D03-A25A-68ED98010961}" type="presParOf" srcId="{395224C6-79BE-498F-BCD4-0AE9BE264541}" destId="{3469400D-B66D-4FBE-B1F4-ABC052F88860}" srcOrd="2" destOrd="0" presId="urn:microsoft.com/office/officeart/2018/2/layout/IconCircleList"/>
    <dgm:cxn modelId="{1F7D8583-7A13-43A4-B1B4-17775201DC96}" type="presParOf" srcId="{395224C6-79BE-498F-BCD4-0AE9BE264541}" destId="{E7CA5267-A5DA-4FB0-A0BB-0315A2AD6457}" srcOrd="3" destOrd="0" presId="urn:microsoft.com/office/officeart/2018/2/layout/IconCircleList"/>
    <dgm:cxn modelId="{290190D1-87DC-4C5F-B0E8-A75D40921165}" type="presParOf" srcId="{1A136695-B0AC-4D87-BA60-FE3E7980E8DB}" destId="{3B314E3B-6BE4-4B6F-8733-2E5E8803DB22}" srcOrd="1" destOrd="0" presId="urn:microsoft.com/office/officeart/2018/2/layout/IconCircleList"/>
    <dgm:cxn modelId="{A9498A09-5B80-46F2-B760-66396EFF755D}" type="presParOf" srcId="{1A136695-B0AC-4D87-BA60-FE3E7980E8DB}" destId="{EFAEC219-347A-4F4F-9411-2ACDB2C871C4}" srcOrd="2" destOrd="0" presId="urn:microsoft.com/office/officeart/2018/2/layout/IconCircleList"/>
    <dgm:cxn modelId="{07582A15-9D88-45B4-A4A5-C90CDCE8E5A9}" type="presParOf" srcId="{EFAEC219-347A-4F4F-9411-2ACDB2C871C4}" destId="{4832F78E-28DC-4E5D-A585-0E01CFF9A488}" srcOrd="0" destOrd="0" presId="urn:microsoft.com/office/officeart/2018/2/layout/IconCircleList"/>
    <dgm:cxn modelId="{D73CA90B-3C6C-4690-97B0-732E744140A6}" type="presParOf" srcId="{EFAEC219-347A-4F4F-9411-2ACDB2C871C4}" destId="{D2E6B6A7-D3C3-42F5-8E90-8E0036BA6361}" srcOrd="1" destOrd="0" presId="urn:microsoft.com/office/officeart/2018/2/layout/IconCircleList"/>
    <dgm:cxn modelId="{2165CB27-129B-49D4-9461-7CCB9FA16212}" type="presParOf" srcId="{EFAEC219-347A-4F4F-9411-2ACDB2C871C4}" destId="{994DDC83-3DD4-4404-9B1D-5407C6ED3710}" srcOrd="2" destOrd="0" presId="urn:microsoft.com/office/officeart/2018/2/layout/IconCircleList"/>
    <dgm:cxn modelId="{DB71DC98-3DE0-4D25-8022-BCC51A939894}" type="presParOf" srcId="{EFAEC219-347A-4F4F-9411-2ACDB2C871C4}" destId="{C54EEBF4-6F27-4426-844D-79B4C4877021}" srcOrd="3" destOrd="0" presId="urn:microsoft.com/office/officeart/2018/2/layout/IconCircleList"/>
    <dgm:cxn modelId="{D4F0BDD5-F436-4487-A031-73AF2897BAB4}" type="presParOf" srcId="{1A136695-B0AC-4D87-BA60-FE3E7980E8DB}" destId="{8BBCDA96-2B55-429B-B910-E20C7746D306}" srcOrd="3" destOrd="0" presId="urn:microsoft.com/office/officeart/2018/2/layout/IconCircleList"/>
    <dgm:cxn modelId="{857EBD38-8375-495A-99E7-40CC9B00B6A0}" type="presParOf" srcId="{1A136695-B0AC-4D87-BA60-FE3E7980E8DB}" destId="{AF220E91-2CC5-4614-80A9-097E7E6ACF21}" srcOrd="4" destOrd="0" presId="urn:microsoft.com/office/officeart/2018/2/layout/IconCircleList"/>
    <dgm:cxn modelId="{BAFB1443-1DE9-4249-AF02-4BCC27422D1D}" type="presParOf" srcId="{AF220E91-2CC5-4614-80A9-097E7E6ACF21}" destId="{EF0671A4-CCF2-4FA6-ACB2-7515F76B87E2}" srcOrd="0" destOrd="0" presId="urn:microsoft.com/office/officeart/2018/2/layout/IconCircleList"/>
    <dgm:cxn modelId="{28E9E31A-B0E0-4C0E-B284-C29860E8DC49}" type="presParOf" srcId="{AF220E91-2CC5-4614-80A9-097E7E6ACF21}" destId="{79C58134-8AC0-490E-B8BB-21B6F14ED105}" srcOrd="1" destOrd="0" presId="urn:microsoft.com/office/officeart/2018/2/layout/IconCircleList"/>
    <dgm:cxn modelId="{D882D1D3-F493-4D89-B82D-5E913517D0C0}" type="presParOf" srcId="{AF220E91-2CC5-4614-80A9-097E7E6ACF21}" destId="{0BA546BC-D770-4B63-BD46-35926065AEED}" srcOrd="2" destOrd="0" presId="urn:microsoft.com/office/officeart/2018/2/layout/IconCircleList"/>
    <dgm:cxn modelId="{80AC4CF4-396C-4352-BC72-6B427CE04972}" type="presParOf" srcId="{AF220E91-2CC5-4614-80A9-097E7E6ACF21}" destId="{DCCDCCDC-C920-4829-A90C-987D361F8883}" srcOrd="3" destOrd="0" presId="urn:microsoft.com/office/officeart/2018/2/layout/IconCircleList"/>
    <dgm:cxn modelId="{A7DACCD1-2ABA-4E62-B117-A88720C0EAAD}" type="presParOf" srcId="{1A136695-B0AC-4D87-BA60-FE3E7980E8DB}" destId="{C7041871-B5BB-44ED-B194-9AB49C720349}" srcOrd="5" destOrd="0" presId="urn:microsoft.com/office/officeart/2018/2/layout/IconCircleList"/>
    <dgm:cxn modelId="{179E9406-1397-4B9E-B8A2-D1CD5BF62BAB}" type="presParOf" srcId="{1A136695-B0AC-4D87-BA60-FE3E7980E8DB}" destId="{4D515E47-0C87-4963-BBD2-62AB4BF7881A}" srcOrd="6" destOrd="0" presId="urn:microsoft.com/office/officeart/2018/2/layout/IconCircleList"/>
    <dgm:cxn modelId="{7BFD9A81-347C-47D4-A2CC-53E4E095334C}" type="presParOf" srcId="{4D515E47-0C87-4963-BBD2-62AB4BF7881A}" destId="{D6992E05-04E8-480B-96DD-35B4817331B3}" srcOrd="0" destOrd="0" presId="urn:microsoft.com/office/officeart/2018/2/layout/IconCircleList"/>
    <dgm:cxn modelId="{F1448F7E-C958-4E59-A502-A2A30A3B8252}" type="presParOf" srcId="{4D515E47-0C87-4963-BBD2-62AB4BF7881A}" destId="{13304091-6EBF-430B-AE47-AB980B9CD911}" srcOrd="1" destOrd="0" presId="urn:microsoft.com/office/officeart/2018/2/layout/IconCircleList"/>
    <dgm:cxn modelId="{06924B4F-E7C8-4C2D-8FE1-EB943000A25C}" type="presParOf" srcId="{4D515E47-0C87-4963-BBD2-62AB4BF7881A}" destId="{18B16857-7723-4003-8DF9-9179886165BC}" srcOrd="2" destOrd="0" presId="urn:microsoft.com/office/officeart/2018/2/layout/IconCircleList"/>
    <dgm:cxn modelId="{0E75871A-B518-4BF4-8480-891D1C08AD53}" type="presParOf" srcId="{4D515E47-0C87-4963-BBD2-62AB4BF7881A}" destId="{3C02A287-CAC8-4EDC-B398-1C50B41E30F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7F8B41-9AB0-418C-94C8-5F75139CE1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D3186F-8C0D-4D96-8F6B-A48BAFEE05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Minikube Setup</a:t>
          </a:r>
        </a:p>
      </dgm:t>
    </dgm:pt>
    <dgm:pt modelId="{E734986F-290D-41F4-AB3B-D3DCA214245B}" type="parTrans" cxnId="{6A96336F-CDC8-4A5F-9C48-0BAFC6547917}">
      <dgm:prSet/>
      <dgm:spPr/>
      <dgm:t>
        <a:bodyPr/>
        <a:lstStyle/>
        <a:p>
          <a:endParaRPr lang="en-US"/>
        </a:p>
      </dgm:t>
    </dgm:pt>
    <dgm:pt modelId="{CE6A9CC6-53E1-4FE4-95A9-9E172B17CE9B}" type="sibTrans" cxnId="{6A96336F-CDC8-4A5F-9C48-0BAFC6547917}">
      <dgm:prSet/>
      <dgm:spPr/>
      <dgm:t>
        <a:bodyPr/>
        <a:lstStyle/>
        <a:p>
          <a:endParaRPr lang="en-US"/>
        </a:p>
      </dgm:t>
    </dgm:pt>
    <dgm:pt modelId="{980E2B23-006F-4DF9-BC9F-BFE89A2F20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Kafka Cluster Deployment</a:t>
          </a:r>
        </a:p>
      </dgm:t>
    </dgm:pt>
    <dgm:pt modelId="{6AC4FC3A-BD4E-4736-B4DF-90259AA75570}" type="parTrans" cxnId="{C1CF3A4A-79D8-4659-8D42-11B1E684ACA1}">
      <dgm:prSet/>
      <dgm:spPr/>
      <dgm:t>
        <a:bodyPr/>
        <a:lstStyle/>
        <a:p>
          <a:endParaRPr lang="en-US"/>
        </a:p>
      </dgm:t>
    </dgm:pt>
    <dgm:pt modelId="{D9BA58EE-3533-4715-A62E-6E99C7EA150B}" type="sibTrans" cxnId="{C1CF3A4A-79D8-4659-8D42-11B1E684ACA1}">
      <dgm:prSet/>
      <dgm:spPr/>
      <dgm:t>
        <a:bodyPr/>
        <a:lstStyle/>
        <a:p>
          <a:endParaRPr lang="en-US"/>
        </a:p>
      </dgm:t>
    </dgm:pt>
    <dgm:pt modelId="{A830E30B-4FC5-4501-B707-1818B5276C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MongoDB Deploment</a:t>
          </a:r>
        </a:p>
      </dgm:t>
    </dgm:pt>
    <dgm:pt modelId="{E6BD823A-982E-4CCD-958E-AC61EE183D3C}" type="parTrans" cxnId="{696B3D49-7F49-4C33-B7F3-DBCB21B839B0}">
      <dgm:prSet/>
      <dgm:spPr/>
      <dgm:t>
        <a:bodyPr/>
        <a:lstStyle/>
        <a:p>
          <a:endParaRPr lang="en-US"/>
        </a:p>
      </dgm:t>
    </dgm:pt>
    <dgm:pt modelId="{A503CBDA-4FB4-474B-B30C-562B3A3A4A0D}" type="sibTrans" cxnId="{696B3D49-7F49-4C33-B7F3-DBCB21B839B0}">
      <dgm:prSet/>
      <dgm:spPr/>
      <dgm:t>
        <a:bodyPr/>
        <a:lstStyle/>
        <a:p>
          <a:endParaRPr lang="en-US"/>
        </a:p>
      </dgm:t>
    </dgm:pt>
    <dgm:pt modelId="{C53BE5DE-749B-4970-9DD7-7266A4E277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  Data Generator (Kafka Producer)</a:t>
          </a:r>
        </a:p>
      </dgm:t>
    </dgm:pt>
    <dgm:pt modelId="{E582D7E9-FE1F-4B5C-995E-E949AFB305FB}" type="parTrans" cxnId="{E11DB060-D161-427E-994B-2EE8930834F6}">
      <dgm:prSet/>
      <dgm:spPr/>
      <dgm:t>
        <a:bodyPr/>
        <a:lstStyle/>
        <a:p>
          <a:endParaRPr lang="en-US"/>
        </a:p>
      </dgm:t>
    </dgm:pt>
    <dgm:pt modelId="{B25B3D4B-3967-439D-8911-55A8A1153D27}" type="sibTrans" cxnId="{E11DB060-D161-427E-994B-2EE8930834F6}">
      <dgm:prSet/>
      <dgm:spPr/>
      <dgm:t>
        <a:bodyPr/>
        <a:lstStyle/>
        <a:p>
          <a:endParaRPr lang="en-US"/>
        </a:p>
      </dgm:t>
    </dgm:pt>
    <dgm:pt modelId="{B3DDA938-EE2E-4171-91ED-DA83544336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5. ETL Application (Go Kafka Consumer + MongoDB Upsert)</a:t>
          </a:r>
        </a:p>
      </dgm:t>
    </dgm:pt>
    <dgm:pt modelId="{96FC85AA-5A1F-4536-9EB5-89FB117E4B3F}" type="parTrans" cxnId="{75D0C22E-4AF4-4FE6-9FA8-72181CFF0DF6}">
      <dgm:prSet/>
      <dgm:spPr/>
      <dgm:t>
        <a:bodyPr/>
        <a:lstStyle/>
        <a:p>
          <a:endParaRPr lang="en-US"/>
        </a:p>
      </dgm:t>
    </dgm:pt>
    <dgm:pt modelId="{73A4EE68-3FDF-48A0-9CDA-4E2E771BD4F6}" type="sibTrans" cxnId="{75D0C22E-4AF4-4FE6-9FA8-72181CFF0DF6}">
      <dgm:prSet/>
      <dgm:spPr/>
      <dgm:t>
        <a:bodyPr/>
        <a:lstStyle/>
        <a:p>
          <a:endParaRPr lang="en-US"/>
        </a:p>
      </dgm:t>
    </dgm:pt>
    <dgm:pt modelId="{73B04522-461E-4714-8567-7ED1349E8F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6. HPA Autoscaler</a:t>
          </a:r>
        </a:p>
        <a:p>
          <a:pPr>
            <a:lnSpc>
              <a:spcPct val="100000"/>
            </a:lnSpc>
          </a:pPr>
          <a:r>
            <a:rPr lang="en-US"/>
            <a:t>(optional)</a:t>
          </a:r>
        </a:p>
      </dgm:t>
    </dgm:pt>
    <dgm:pt modelId="{63CB9181-4613-4953-A046-16BA88458804}" type="parTrans" cxnId="{3C78DF92-F704-436A-8B4C-E1AED48AC335}">
      <dgm:prSet/>
      <dgm:spPr/>
      <dgm:t>
        <a:bodyPr/>
        <a:lstStyle/>
        <a:p>
          <a:endParaRPr lang="en-US"/>
        </a:p>
      </dgm:t>
    </dgm:pt>
    <dgm:pt modelId="{1BDA70F5-C066-411A-86FA-E5EC1B0126AE}" type="sibTrans" cxnId="{3C78DF92-F704-436A-8B4C-E1AED48AC335}">
      <dgm:prSet/>
      <dgm:spPr/>
      <dgm:t>
        <a:bodyPr/>
        <a:lstStyle/>
        <a:p>
          <a:endParaRPr lang="en-US"/>
        </a:p>
      </dgm:t>
    </dgm:pt>
    <dgm:pt modelId="{057D3035-356F-40F3-A276-593B5F7068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7. Benchmarking</a:t>
          </a:r>
        </a:p>
      </dgm:t>
    </dgm:pt>
    <dgm:pt modelId="{A83BF2EC-08BA-41A0-86B2-2AD0789F260D}" type="parTrans" cxnId="{28DA5080-ED00-4C8E-AC2F-EA1335E95F98}">
      <dgm:prSet/>
      <dgm:spPr/>
      <dgm:t>
        <a:bodyPr/>
        <a:lstStyle/>
        <a:p>
          <a:endParaRPr lang="en-US"/>
        </a:p>
      </dgm:t>
    </dgm:pt>
    <dgm:pt modelId="{DE6C2320-4860-4481-B737-FB4C3A947162}" type="sibTrans" cxnId="{28DA5080-ED00-4C8E-AC2F-EA1335E95F98}">
      <dgm:prSet/>
      <dgm:spPr/>
      <dgm:t>
        <a:bodyPr/>
        <a:lstStyle/>
        <a:p>
          <a:endParaRPr lang="en-US"/>
        </a:p>
      </dgm:t>
    </dgm:pt>
    <dgm:pt modelId="{CABAAEA4-0350-4452-8067-AA9099B80F70}" type="pres">
      <dgm:prSet presAssocID="{047F8B41-9AB0-418C-94C8-5F75139CE1A6}" presName="root" presStyleCnt="0">
        <dgm:presLayoutVars>
          <dgm:dir/>
          <dgm:resizeHandles val="exact"/>
        </dgm:presLayoutVars>
      </dgm:prSet>
      <dgm:spPr/>
    </dgm:pt>
    <dgm:pt modelId="{257A295F-A12E-4722-88E5-A347084143E3}" type="pres">
      <dgm:prSet presAssocID="{F9D3186F-8C0D-4D96-8F6B-A48BAFEE0592}" presName="compNode" presStyleCnt="0"/>
      <dgm:spPr/>
    </dgm:pt>
    <dgm:pt modelId="{0CAC1EA0-1FC6-4AB2-8872-BDF76F5BEEC2}" type="pres">
      <dgm:prSet presAssocID="{F9D3186F-8C0D-4D96-8F6B-A48BAFEE0592}" presName="bgRect" presStyleLbl="bgShp" presStyleIdx="0" presStyleCnt="7"/>
      <dgm:spPr/>
    </dgm:pt>
    <dgm:pt modelId="{F684C4F6-204F-476E-8D5B-9BD559F6980A}" type="pres">
      <dgm:prSet presAssocID="{F9D3186F-8C0D-4D96-8F6B-A48BAFEE0592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D6D32D5-A8FF-4DF2-8A4E-9730151EC265}" type="pres">
      <dgm:prSet presAssocID="{F9D3186F-8C0D-4D96-8F6B-A48BAFEE0592}" presName="spaceRect" presStyleCnt="0"/>
      <dgm:spPr/>
    </dgm:pt>
    <dgm:pt modelId="{E5AAE3C3-2329-4EF4-91E9-CCC34C2D30F5}" type="pres">
      <dgm:prSet presAssocID="{F9D3186F-8C0D-4D96-8F6B-A48BAFEE0592}" presName="parTx" presStyleLbl="revTx" presStyleIdx="0" presStyleCnt="7">
        <dgm:presLayoutVars>
          <dgm:chMax val="0"/>
          <dgm:chPref val="0"/>
        </dgm:presLayoutVars>
      </dgm:prSet>
      <dgm:spPr/>
    </dgm:pt>
    <dgm:pt modelId="{DBB603CD-343E-4997-B4E2-08BD76E9BCD7}" type="pres">
      <dgm:prSet presAssocID="{CE6A9CC6-53E1-4FE4-95A9-9E172B17CE9B}" presName="sibTrans" presStyleCnt="0"/>
      <dgm:spPr/>
    </dgm:pt>
    <dgm:pt modelId="{0C16F667-9262-47FB-93F8-120B765D9F0B}" type="pres">
      <dgm:prSet presAssocID="{980E2B23-006F-4DF9-BC9F-BFE89A2F20DF}" presName="compNode" presStyleCnt="0"/>
      <dgm:spPr/>
    </dgm:pt>
    <dgm:pt modelId="{D3F5C6CA-5BCD-48E9-9DE4-D03AC776648B}" type="pres">
      <dgm:prSet presAssocID="{980E2B23-006F-4DF9-BC9F-BFE89A2F20DF}" presName="bgRect" presStyleLbl="bgShp" presStyleIdx="1" presStyleCnt="7"/>
      <dgm:spPr/>
    </dgm:pt>
    <dgm:pt modelId="{92C94488-82C5-4C78-BC63-10804643927F}" type="pres">
      <dgm:prSet presAssocID="{980E2B23-006F-4DF9-BC9F-BFE89A2F20D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634AF9F-835B-4C40-A3CC-262D264C8F6B}" type="pres">
      <dgm:prSet presAssocID="{980E2B23-006F-4DF9-BC9F-BFE89A2F20DF}" presName="spaceRect" presStyleCnt="0"/>
      <dgm:spPr/>
    </dgm:pt>
    <dgm:pt modelId="{D38ACAB8-CBB0-418C-972B-394C019F46E5}" type="pres">
      <dgm:prSet presAssocID="{980E2B23-006F-4DF9-BC9F-BFE89A2F20DF}" presName="parTx" presStyleLbl="revTx" presStyleIdx="1" presStyleCnt="7">
        <dgm:presLayoutVars>
          <dgm:chMax val="0"/>
          <dgm:chPref val="0"/>
        </dgm:presLayoutVars>
      </dgm:prSet>
      <dgm:spPr/>
    </dgm:pt>
    <dgm:pt modelId="{01982255-9882-425C-964B-943681ED0DAE}" type="pres">
      <dgm:prSet presAssocID="{D9BA58EE-3533-4715-A62E-6E99C7EA150B}" presName="sibTrans" presStyleCnt="0"/>
      <dgm:spPr/>
    </dgm:pt>
    <dgm:pt modelId="{01ED693B-1C79-4F8B-9791-5B28A18ECF27}" type="pres">
      <dgm:prSet presAssocID="{A830E30B-4FC5-4501-B707-1818B5276C9F}" presName="compNode" presStyleCnt="0"/>
      <dgm:spPr/>
    </dgm:pt>
    <dgm:pt modelId="{A359BA71-D457-463C-A98A-0E12C45AA7C5}" type="pres">
      <dgm:prSet presAssocID="{A830E30B-4FC5-4501-B707-1818B5276C9F}" presName="bgRect" presStyleLbl="bgShp" presStyleIdx="2" presStyleCnt="7"/>
      <dgm:spPr/>
    </dgm:pt>
    <dgm:pt modelId="{1B7166AB-F7A1-4E0E-847A-AC4E47B83635}" type="pres">
      <dgm:prSet presAssocID="{A830E30B-4FC5-4501-B707-1818B5276C9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0C749E1-C758-4635-9495-5126BCEC465E}" type="pres">
      <dgm:prSet presAssocID="{A830E30B-4FC5-4501-B707-1818B5276C9F}" presName="spaceRect" presStyleCnt="0"/>
      <dgm:spPr/>
    </dgm:pt>
    <dgm:pt modelId="{2275663C-8D53-48FA-8173-19888161ABF8}" type="pres">
      <dgm:prSet presAssocID="{A830E30B-4FC5-4501-B707-1818B5276C9F}" presName="parTx" presStyleLbl="revTx" presStyleIdx="2" presStyleCnt="7">
        <dgm:presLayoutVars>
          <dgm:chMax val="0"/>
          <dgm:chPref val="0"/>
        </dgm:presLayoutVars>
      </dgm:prSet>
      <dgm:spPr/>
    </dgm:pt>
    <dgm:pt modelId="{096D270E-DBB5-4E33-A470-E71DEE2F1B7D}" type="pres">
      <dgm:prSet presAssocID="{A503CBDA-4FB4-474B-B30C-562B3A3A4A0D}" presName="sibTrans" presStyleCnt="0"/>
      <dgm:spPr/>
    </dgm:pt>
    <dgm:pt modelId="{77ADDB39-6436-49C4-84A2-2747443803F7}" type="pres">
      <dgm:prSet presAssocID="{C53BE5DE-749B-4970-9DD7-7266A4E2775C}" presName="compNode" presStyleCnt="0"/>
      <dgm:spPr/>
    </dgm:pt>
    <dgm:pt modelId="{3CC822C4-7343-4441-8280-1D521CEC5311}" type="pres">
      <dgm:prSet presAssocID="{C53BE5DE-749B-4970-9DD7-7266A4E2775C}" presName="bgRect" presStyleLbl="bgShp" presStyleIdx="3" presStyleCnt="7"/>
      <dgm:spPr/>
    </dgm:pt>
    <dgm:pt modelId="{59A872DA-F95A-4516-A4AD-6B397CA39A74}" type="pres">
      <dgm:prSet presAssocID="{C53BE5DE-749B-4970-9DD7-7266A4E2775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82B74B99-FE87-4719-A56B-48756B2C74B0}" type="pres">
      <dgm:prSet presAssocID="{C53BE5DE-749B-4970-9DD7-7266A4E2775C}" presName="spaceRect" presStyleCnt="0"/>
      <dgm:spPr/>
    </dgm:pt>
    <dgm:pt modelId="{B6DE3347-5984-465C-A20B-A4BFF38DC981}" type="pres">
      <dgm:prSet presAssocID="{C53BE5DE-749B-4970-9DD7-7266A4E2775C}" presName="parTx" presStyleLbl="revTx" presStyleIdx="3" presStyleCnt="7">
        <dgm:presLayoutVars>
          <dgm:chMax val="0"/>
          <dgm:chPref val="0"/>
        </dgm:presLayoutVars>
      </dgm:prSet>
      <dgm:spPr/>
    </dgm:pt>
    <dgm:pt modelId="{8C754028-0574-40A9-BE6B-2A71E8DE03D0}" type="pres">
      <dgm:prSet presAssocID="{B25B3D4B-3967-439D-8911-55A8A1153D27}" presName="sibTrans" presStyleCnt="0"/>
      <dgm:spPr/>
    </dgm:pt>
    <dgm:pt modelId="{98BB64F6-ADA7-400C-A237-27F8CB8BA3A9}" type="pres">
      <dgm:prSet presAssocID="{B3DDA938-EE2E-4171-91ED-DA8354433601}" presName="compNode" presStyleCnt="0"/>
      <dgm:spPr/>
    </dgm:pt>
    <dgm:pt modelId="{F14935E9-389D-495F-B9E1-A03143C4221B}" type="pres">
      <dgm:prSet presAssocID="{B3DDA938-EE2E-4171-91ED-DA8354433601}" presName="bgRect" presStyleLbl="bgShp" presStyleIdx="4" presStyleCnt="7"/>
      <dgm:spPr/>
    </dgm:pt>
    <dgm:pt modelId="{0F50C0A6-0956-4A89-A055-023181AAB766}" type="pres">
      <dgm:prSet presAssocID="{B3DDA938-EE2E-4171-91ED-DA835443360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6344860-786D-42E5-A664-333D9960CA85}" type="pres">
      <dgm:prSet presAssocID="{B3DDA938-EE2E-4171-91ED-DA8354433601}" presName="spaceRect" presStyleCnt="0"/>
      <dgm:spPr/>
    </dgm:pt>
    <dgm:pt modelId="{8A7D82EF-11CA-4455-97EB-E30A233DDD7A}" type="pres">
      <dgm:prSet presAssocID="{B3DDA938-EE2E-4171-91ED-DA8354433601}" presName="parTx" presStyleLbl="revTx" presStyleIdx="4" presStyleCnt="7">
        <dgm:presLayoutVars>
          <dgm:chMax val="0"/>
          <dgm:chPref val="0"/>
        </dgm:presLayoutVars>
      </dgm:prSet>
      <dgm:spPr/>
    </dgm:pt>
    <dgm:pt modelId="{14B9613D-097A-48D9-A109-32B669331D59}" type="pres">
      <dgm:prSet presAssocID="{73A4EE68-3FDF-48A0-9CDA-4E2E771BD4F6}" presName="sibTrans" presStyleCnt="0"/>
      <dgm:spPr/>
    </dgm:pt>
    <dgm:pt modelId="{69EFB0A7-B733-4766-808B-C5DB2C095C89}" type="pres">
      <dgm:prSet presAssocID="{73B04522-461E-4714-8567-7ED1349E8FF7}" presName="compNode" presStyleCnt="0"/>
      <dgm:spPr/>
    </dgm:pt>
    <dgm:pt modelId="{3C139B05-4CF1-41A0-A574-41F428D11982}" type="pres">
      <dgm:prSet presAssocID="{73B04522-461E-4714-8567-7ED1349E8FF7}" presName="bgRect" presStyleLbl="bgShp" presStyleIdx="5" presStyleCnt="7"/>
      <dgm:spPr/>
    </dgm:pt>
    <dgm:pt modelId="{4ABC6E00-771A-4A79-B551-D2C9B310E257}" type="pres">
      <dgm:prSet presAssocID="{73B04522-461E-4714-8567-7ED1349E8FF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2F73F0A5-AB24-4104-BB17-1507CB705D96}" type="pres">
      <dgm:prSet presAssocID="{73B04522-461E-4714-8567-7ED1349E8FF7}" presName="spaceRect" presStyleCnt="0"/>
      <dgm:spPr/>
    </dgm:pt>
    <dgm:pt modelId="{52A09260-3A23-4877-94AB-2AB32ADDB377}" type="pres">
      <dgm:prSet presAssocID="{73B04522-461E-4714-8567-7ED1349E8FF7}" presName="parTx" presStyleLbl="revTx" presStyleIdx="5" presStyleCnt="7">
        <dgm:presLayoutVars>
          <dgm:chMax val="0"/>
          <dgm:chPref val="0"/>
        </dgm:presLayoutVars>
      </dgm:prSet>
      <dgm:spPr/>
    </dgm:pt>
    <dgm:pt modelId="{867E023D-6526-4343-856B-35BC39944834}" type="pres">
      <dgm:prSet presAssocID="{1BDA70F5-C066-411A-86FA-E5EC1B0126AE}" presName="sibTrans" presStyleCnt="0"/>
      <dgm:spPr/>
    </dgm:pt>
    <dgm:pt modelId="{E85AF078-75E1-4305-BC9E-7C146AF50B96}" type="pres">
      <dgm:prSet presAssocID="{057D3035-356F-40F3-A276-593B5F7068F0}" presName="compNode" presStyleCnt="0"/>
      <dgm:spPr/>
    </dgm:pt>
    <dgm:pt modelId="{D5585126-5E67-4C17-95E8-BB28673CCA8E}" type="pres">
      <dgm:prSet presAssocID="{057D3035-356F-40F3-A276-593B5F7068F0}" presName="bgRect" presStyleLbl="bgShp" presStyleIdx="6" presStyleCnt="7"/>
      <dgm:spPr/>
    </dgm:pt>
    <dgm:pt modelId="{0A4AB2C0-4B4E-4A44-9B1C-AC5FF3ADD892}" type="pres">
      <dgm:prSet presAssocID="{057D3035-356F-40F3-A276-593B5F7068F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ng sleeve shirt"/>
        </a:ext>
      </dgm:extLst>
    </dgm:pt>
    <dgm:pt modelId="{2389E77C-7BFA-49CF-AC56-710465528850}" type="pres">
      <dgm:prSet presAssocID="{057D3035-356F-40F3-A276-593B5F7068F0}" presName="spaceRect" presStyleCnt="0"/>
      <dgm:spPr/>
    </dgm:pt>
    <dgm:pt modelId="{B7FC0976-7F1B-4B38-9ED4-B62B70CDC93C}" type="pres">
      <dgm:prSet presAssocID="{057D3035-356F-40F3-A276-593B5F7068F0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5AC4D707-849B-46E6-AC9D-E7B1310BFE03}" type="presOf" srcId="{047F8B41-9AB0-418C-94C8-5F75139CE1A6}" destId="{CABAAEA4-0350-4452-8067-AA9099B80F70}" srcOrd="0" destOrd="0" presId="urn:microsoft.com/office/officeart/2018/2/layout/IconVerticalSolidList"/>
    <dgm:cxn modelId="{75D0C22E-4AF4-4FE6-9FA8-72181CFF0DF6}" srcId="{047F8B41-9AB0-418C-94C8-5F75139CE1A6}" destId="{B3DDA938-EE2E-4171-91ED-DA8354433601}" srcOrd="4" destOrd="0" parTransId="{96FC85AA-5A1F-4536-9EB5-89FB117E4B3F}" sibTransId="{73A4EE68-3FDF-48A0-9CDA-4E2E771BD4F6}"/>
    <dgm:cxn modelId="{6071F933-53E1-4D50-955A-C0046847B291}" type="presOf" srcId="{A830E30B-4FC5-4501-B707-1818B5276C9F}" destId="{2275663C-8D53-48FA-8173-19888161ABF8}" srcOrd="0" destOrd="0" presId="urn:microsoft.com/office/officeart/2018/2/layout/IconVerticalSolidList"/>
    <dgm:cxn modelId="{E11DB060-D161-427E-994B-2EE8930834F6}" srcId="{047F8B41-9AB0-418C-94C8-5F75139CE1A6}" destId="{C53BE5DE-749B-4970-9DD7-7266A4E2775C}" srcOrd="3" destOrd="0" parTransId="{E582D7E9-FE1F-4B5C-995E-E949AFB305FB}" sibTransId="{B25B3D4B-3967-439D-8911-55A8A1153D27}"/>
    <dgm:cxn modelId="{147FF942-F564-4F59-9BE9-D4E7A83F1BB4}" type="presOf" srcId="{B3DDA938-EE2E-4171-91ED-DA8354433601}" destId="{8A7D82EF-11CA-4455-97EB-E30A233DDD7A}" srcOrd="0" destOrd="0" presId="urn:microsoft.com/office/officeart/2018/2/layout/IconVerticalSolidList"/>
    <dgm:cxn modelId="{696B3D49-7F49-4C33-B7F3-DBCB21B839B0}" srcId="{047F8B41-9AB0-418C-94C8-5F75139CE1A6}" destId="{A830E30B-4FC5-4501-B707-1818B5276C9F}" srcOrd="2" destOrd="0" parTransId="{E6BD823A-982E-4CCD-958E-AC61EE183D3C}" sibTransId="{A503CBDA-4FB4-474B-B30C-562B3A3A4A0D}"/>
    <dgm:cxn modelId="{C1CF3A4A-79D8-4659-8D42-11B1E684ACA1}" srcId="{047F8B41-9AB0-418C-94C8-5F75139CE1A6}" destId="{980E2B23-006F-4DF9-BC9F-BFE89A2F20DF}" srcOrd="1" destOrd="0" parTransId="{6AC4FC3A-BD4E-4736-B4DF-90259AA75570}" sibTransId="{D9BA58EE-3533-4715-A62E-6E99C7EA150B}"/>
    <dgm:cxn modelId="{30EF4E4B-7764-4C00-BFD9-2D5E0454FE1E}" type="presOf" srcId="{980E2B23-006F-4DF9-BC9F-BFE89A2F20DF}" destId="{D38ACAB8-CBB0-418C-972B-394C019F46E5}" srcOrd="0" destOrd="0" presId="urn:microsoft.com/office/officeart/2018/2/layout/IconVerticalSolidList"/>
    <dgm:cxn modelId="{6A96336F-CDC8-4A5F-9C48-0BAFC6547917}" srcId="{047F8B41-9AB0-418C-94C8-5F75139CE1A6}" destId="{F9D3186F-8C0D-4D96-8F6B-A48BAFEE0592}" srcOrd="0" destOrd="0" parTransId="{E734986F-290D-41F4-AB3B-D3DCA214245B}" sibTransId="{CE6A9CC6-53E1-4FE4-95A9-9E172B17CE9B}"/>
    <dgm:cxn modelId="{28DA5080-ED00-4C8E-AC2F-EA1335E95F98}" srcId="{047F8B41-9AB0-418C-94C8-5F75139CE1A6}" destId="{057D3035-356F-40F3-A276-593B5F7068F0}" srcOrd="6" destOrd="0" parTransId="{A83BF2EC-08BA-41A0-86B2-2AD0789F260D}" sibTransId="{DE6C2320-4860-4481-B737-FB4C3A947162}"/>
    <dgm:cxn modelId="{F9114E84-F8D7-4B79-88D1-D22FBD80E65F}" type="presOf" srcId="{73B04522-461E-4714-8567-7ED1349E8FF7}" destId="{52A09260-3A23-4877-94AB-2AB32ADDB377}" srcOrd="0" destOrd="0" presId="urn:microsoft.com/office/officeart/2018/2/layout/IconVerticalSolidList"/>
    <dgm:cxn modelId="{3C78DF92-F704-436A-8B4C-E1AED48AC335}" srcId="{047F8B41-9AB0-418C-94C8-5F75139CE1A6}" destId="{73B04522-461E-4714-8567-7ED1349E8FF7}" srcOrd="5" destOrd="0" parTransId="{63CB9181-4613-4953-A046-16BA88458804}" sibTransId="{1BDA70F5-C066-411A-86FA-E5EC1B0126AE}"/>
    <dgm:cxn modelId="{03663EAE-EA65-4ACD-9BCD-C188E85374AC}" type="presOf" srcId="{F9D3186F-8C0D-4D96-8F6B-A48BAFEE0592}" destId="{E5AAE3C3-2329-4EF4-91E9-CCC34C2D30F5}" srcOrd="0" destOrd="0" presId="urn:microsoft.com/office/officeart/2018/2/layout/IconVerticalSolidList"/>
    <dgm:cxn modelId="{B514F0C1-BDCC-457B-A6C2-9903963F02ED}" type="presOf" srcId="{057D3035-356F-40F3-A276-593B5F7068F0}" destId="{B7FC0976-7F1B-4B38-9ED4-B62B70CDC93C}" srcOrd="0" destOrd="0" presId="urn:microsoft.com/office/officeart/2018/2/layout/IconVerticalSolidList"/>
    <dgm:cxn modelId="{BEFC69C7-FE95-45CC-9CDF-1F7569C7E265}" type="presOf" srcId="{C53BE5DE-749B-4970-9DD7-7266A4E2775C}" destId="{B6DE3347-5984-465C-A20B-A4BFF38DC981}" srcOrd="0" destOrd="0" presId="urn:microsoft.com/office/officeart/2018/2/layout/IconVerticalSolidList"/>
    <dgm:cxn modelId="{A8E02255-9504-4CB0-9BF9-A5FE0A337B09}" type="presParOf" srcId="{CABAAEA4-0350-4452-8067-AA9099B80F70}" destId="{257A295F-A12E-4722-88E5-A347084143E3}" srcOrd="0" destOrd="0" presId="urn:microsoft.com/office/officeart/2018/2/layout/IconVerticalSolidList"/>
    <dgm:cxn modelId="{FF406813-B66A-45BD-B956-F08E4135E680}" type="presParOf" srcId="{257A295F-A12E-4722-88E5-A347084143E3}" destId="{0CAC1EA0-1FC6-4AB2-8872-BDF76F5BEEC2}" srcOrd="0" destOrd="0" presId="urn:microsoft.com/office/officeart/2018/2/layout/IconVerticalSolidList"/>
    <dgm:cxn modelId="{9B887D3C-2B68-4B99-B522-0713C243CDB8}" type="presParOf" srcId="{257A295F-A12E-4722-88E5-A347084143E3}" destId="{F684C4F6-204F-476E-8D5B-9BD559F6980A}" srcOrd="1" destOrd="0" presId="urn:microsoft.com/office/officeart/2018/2/layout/IconVerticalSolidList"/>
    <dgm:cxn modelId="{1715C5D0-9A96-4231-88D2-36DC6D8ADDDE}" type="presParOf" srcId="{257A295F-A12E-4722-88E5-A347084143E3}" destId="{0D6D32D5-A8FF-4DF2-8A4E-9730151EC265}" srcOrd="2" destOrd="0" presId="urn:microsoft.com/office/officeart/2018/2/layout/IconVerticalSolidList"/>
    <dgm:cxn modelId="{34524B59-9828-4EC8-A034-1D4B9C1834F3}" type="presParOf" srcId="{257A295F-A12E-4722-88E5-A347084143E3}" destId="{E5AAE3C3-2329-4EF4-91E9-CCC34C2D30F5}" srcOrd="3" destOrd="0" presId="urn:microsoft.com/office/officeart/2018/2/layout/IconVerticalSolidList"/>
    <dgm:cxn modelId="{F2B8AD32-39A0-46C8-A2AC-5316A2A99B86}" type="presParOf" srcId="{CABAAEA4-0350-4452-8067-AA9099B80F70}" destId="{DBB603CD-343E-4997-B4E2-08BD76E9BCD7}" srcOrd="1" destOrd="0" presId="urn:microsoft.com/office/officeart/2018/2/layout/IconVerticalSolidList"/>
    <dgm:cxn modelId="{D252356C-169D-454A-BE68-F956F309B80F}" type="presParOf" srcId="{CABAAEA4-0350-4452-8067-AA9099B80F70}" destId="{0C16F667-9262-47FB-93F8-120B765D9F0B}" srcOrd="2" destOrd="0" presId="urn:microsoft.com/office/officeart/2018/2/layout/IconVerticalSolidList"/>
    <dgm:cxn modelId="{D26B231E-05D9-4DB9-B4A9-8A91B5D6EF00}" type="presParOf" srcId="{0C16F667-9262-47FB-93F8-120B765D9F0B}" destId="{D3F5C6CA-5BCD-48E9-9DE4-D03AC776648B}" srcOrd="0" destOrd="0" presId="urn:microsoft.com/office/officeart/2018/2/layout/IconVerticalSolidList"/>
    <dgm:cxn modelId="{4680EF63-E603-466B-9194-5FBA3900A0F3}" type="presParOf" srcId="{0C16F667-9262-47FB-93F8-120B765D9F0B}" destId="{92C94488-82C5-4C78-BC63-10804643927F}" srcOrd="1" destOrd="0" presId="urn:microsoft.com/office/officeart/2018/2/layout/IconVerticalSolidList"/>
    <dgm:cxn modelId="{B3D7C3FD-146A-4380-B979-6968E33E8A7F}" type="presParOf" srcId="{0C16F667-9262-47FB-93F8-120B765D9F0B}" destId="{6634AF9F-835B-4C40-A3CC-262D264C8F6B}" srcOrd="2" destOrd="0" presId="urn:microsoft.com/office/officeart/2018/2/layout/IconVerticalSolidList"/>
    <dgm:cxn modelId="{838AB46B-28AA-4435-901D-84AD64F9B925}" type="presParOf" srcId="{0C16F667-9262-47FB-93F8-120B765D9F0B}" destId="{D38ACAB8-CBB0-418C-972B-394C019F46E5}" srcOrd="3" destOrd="0" presId="urn:microsoft.com/office/officeart/2018/2/layout/IconVerticalSolidList"/>
    <dgm:cxn modelId="{2462503A-97B1-4D58-BD4A-5EE24C6C29A2}" type="presParOf" srcId="{CABAAEA4-0350-4452-8067-AA9099B80F70}" destId="{01982255-9882-425C-964B-943681ED0DAE}" srcOrd="3" destOrd="0" presId="urn:microsoft.com/office/officeart/2018/2/layout/IconVerticalSolidList"/>
    <dgm:cxn modelId="{6982894B-8C15-4A63-B1E0-66EBEE29C824}" type="presParOf" srcId="{CABAAEA4-0350-4452-8067-AA9099B80F70}" destId="{01ED693B-1C79-4F8B-9791-5B28A18ECF27}" srcOrd="4" destOrd="0" presId="urn:microsoft.com/office/officeart/2018/2/layout/IconVerticalSolidList"/>
    <dgm:cxn modelId="{BB9C6D5D-B336-4FEC-AE3B-C73ECE15304D}" type="presParOf" srcId="{01ED693B-1C79-4F8B-9791-5B28A18ECF27}" destId="{A359BA71-D457-463C-A98A-0E12C45AA7C5}" srcOrd="0" destOrd="0" presId="urn:microsoft.com/office/officeart/2018/2/layout/IconVerticalSolidList"/>
    <dgm:cxn modelId="{EC902D2E-146B-466D-A399-86FAD3F6A22D}" type="presParOf" srcId="{01ED693B-1C79-4F8B-9791-5B28A18ECF27}" destId="{1B7166AB-F7A1-4E0E-847A-AC4E47B83635}" srcOrd="1" destOrd="0" presId="urn:microsoft.com/office/officeart/2018/2/layout/IconVerticalSolidList"/>
    <dgm:cxn modelId="{C1EBC377-21DD-4234-BA21-AE3C6BED3C33}" type="presParOf" srcId="{01ED693B-1C79-4F8B-9791-5B28A18ECF27}" destId="{B0C749E1-C758-4635-9495-5126BCEC465E}" srcOrd="2" destOrd="0" presId="urn:microsoft.com/office/officeart/2018/2/layout/IconVerticalSolidList"/>
    <dgm:cxn modelId="{9B14A67F-4127-4A55-BCED-FA55B9C776ED}" type="presParOf" srcId="{01ED693B-1C79-4F8B-9791-5B28A18ECF27}" destId="{2275663C-8D53-48FA-8173-19888161ABF8}" srcOrd="3" destOrd="0" presId="urn:microsoft.com/office/officeart/2018/2/layout/IconVerticalSolidList"/>
    <dgm:cxn modelId="{31271899-575C-4034-A02F-B9A251BB7B8B}" type="presParOf" srcId="{CABAAEA4-0350-4452-8067-AA9099B80F70}" destId="{096D270E-DBB5-4E33-A470-E71DEE2F1B7D}" srcOrd="5" destOrd="0" presId="urn:microsoft.com/office/officeart/2018/2/layout/IconVerticalSolidList"/>
    <dgm:cxn modelId="{2528BE64-B9D1-463A-A20D-4366950A497E}" type="presParOf" srcId="{CABAAEA4-0350-4452-8067-AA9099B80F70}" destId="{77ADDB39-6436-49C4-84A2-2747443803F7}" srcOrd="6" destOrd="0" presId="urn:microsoft.com/office/officeart/2018/2/layout/IconVerticalSolidList"/>
    <dgm:cxn modelId="{D700729C-8BFA-4721-BC63-30E4E637888E}" type="presParOf" srcId="{77ADDB39-6436-49C4-84A2-2747443803F7}" destId="{3CC822C4-7343-4441-8280-1D521CEC5311}" srcOrd="0" destOrd="0" presId="urn:microsoft.com/office/officeart/2018/2/layout/IconVerticalSolidList"/>
    <dgm:cxn modelId="{99169651-AF79-4F91-B50E-1E987FBE2C99}" type="presParOf" srcId="{77ADDB39-6436-49C4-84A2-2747443803F7}" destId="{59A872DA-F95A-4516-A4AD-6B397CA39A74}" srcOrd="1" destOrd="0" presId="urn:microsoft.com/office/officeart/2018/2/layout/IconVerticalSolidList"/>
    <dgm:cxn modelId="{24381B7F-3C4D-4461-BC77-5F3E9ED4C916}" type="presParOf" srcId="{77ADDB39-6436-49C4-84A2-2747443803F7}" destId="{82B74B99-FE87-4719-A56B-48756B2C74B0}" srcOrd="2" destOrd="0" presId="urn:microsoft.com/office/officeart/2018/2/layout/IconVerticalSolidList"/>
    <dgm:cxn modelId="{4AF50B69-87B8-405E-A573-8EC2E51B735A}" type="presParOf" srcId="{77ADDB39-6436-49C4-84A2-2747443803F7}" destId="{B6DE3347-5984-465C-A20B-A4BFF38DC981}" srcOrd="3" destOrd="0" presId="urn:microsoft.com/office/officeart/2018/2/layout/IconVerticalSolidList"/>
    <dgm:cxn modelId="{65DA3103-E1EC-448A-BD41-DE356CC0FBD7}" type="presParOf" srcId="{CABAAEA4-0350-4452-8067-AA9099B80F70}" destId="{8C754028-0574-40A9-BE6B-2A71E8DE03D0}" srcOrd="7" destOrd="0" presId="urn:microsoft.com/office/officeart/2018/2/layout/IconVerticalSolidList"/>
    <dgm:cxn modelId="{678111DA-8302-4499-9E49-0A8E6DCD12CC}" type="presParOf" srcId="{CABAAEA4-0350-4452-8067-AA9099B80F70}" destId="{98BB64F6-ADA7-400C-A237-27F8CB8BA3A9}" srcOrd="8" destOrd="0" presId="urn:microsoft.com/office/officeart/2018/2/layout/IconVerticalSolidList"/>
    <dgm:cxn modelId="{647DC29D-02C8-4D22-B541-922F1003DC67}" type="presParOf" srcId="{98BB64F6-ADA7-400C-A237-27F8CB8BA3A9}" destId="{F14935E9-389D-495F-B9E1-A03143C4221B}" srcOrd="0" destOrd="0" presId="urn:microsoft.com/office/officeart/2018/2/layout/IconVerticalSolidList"/>
    <dgm:cxn modelId="{2C7A56F8-60FE-4117-98B8-AE3742563152}" type="presParOf" srcId="{98BB64F6-ADA7-400C-A237-27F8CB8BA3A9}" destId="{0F50C0A6-0956-4A89-A055-023181AAB766}" srcOrd="1" destOrd="0" presId="urn:microsoft.com/office/officeart/2018/2/layout/IconVerticalSolidList"/>
    <dgm:cxn modelId="{0583AD79-81EF-429A-BE15-BBD7099DB36C}" type="presParOf" srcId="{98BB64F6-ADA7-400C-A237-27F8CB8BA3A9}" destId="{86344860-786D-42E5-A664-333D9960CA85}" srcOrd="2" destOrd="0" presId="urn:microsoft.com/office/officeart/2018/2/layout/IconVerticalSolidList"/>
    <dgm:cxn modelId="{05EFF248-E728-45FA-A5B0-B7BD19047250}" type="presParOf" srcId="{98BB64F6-ADA7-400C-A237-27F8CB8BA3A9}" destId="{8A7D82EF-11CA-4455-97EB-E30A233DDD7A}" srcOrd="3" destOrd="0" presId="urn:microsoft.com/office/officeart/2018/2/layout/IconVerticalSolidList"/>
    <dgm:cxn modelId="{5BC2A7CC-5394-41F6-97AE-BDD2C39F5350}" type="presParOf" srcId="{CABAAEA4-0350-4452-8067-AA9099B80F70}" destId="{14B9613D-097A-48D9-A109-32B669331D59}" srcOrd="9" destOrd="0" presId="urn:microsoft.com/office/officeart/2018/2/layout/IconVerticalSolidList"/>
    <dgm:cxn modelId="{DD728DE1-4E26-45B4-AC2D-D0417E0646F8}" type="presParOf" srcId="{CABAAEA4-0350-4452-8067-AA9099B80F70}" destId="{69EFB0A7-B733-4766-808B-C5DB2C095C89}" srcOrd="10" destOrd="0" presId="urn:microsoft.com/office/officeart/2018/2/layout/IconVerticalSolidList"/>
    <dgm:cxn modelId="{3A9B4D34-9C00-4B49-A16D-76FE99AF1383}" type="presParOf" srcId="{69EFB0A7-B733-4766-808B-C5DB2C095C89}" destId="{3C139B05-4CF1-41A0-A574-41F428D11982}" srcOrd="0" destOrd="0" presId="urn:microsoft.com/office/officeart/2018/2/layout/IconVerticalSolidList"/>
    <dgm:cxn modelId="{1D1C2431-18F4-4444-B355-C7A325341E7D}" type="presParOf" srcId="{69EFB0A7-B733-4766-808B-C5DB2C095C89}" destId="{4ABC6E00-771A-4A79-B551-D2C9B310E257}" srcOrd="1" destOrd="0" presId="urn:microsoft.com/office/officeart/2018/2/layout/IconVerticalSolidList"/>
    <dgm:cxn modelId="{4E9BAB39-1E45-4B00-B7B4-EBBA6F89DFB7}" type="presParOf" srcId="{69EFB0A7-B733-4766-808B-C5DB2C095C89}" destId="{2F73F0A5-AB24-4104-BB17-1507CB705D96}" srcOrd="2" destOrd="0" presId="urn:microsoft.com/office/officeart/2018/2/layout/IconVerticalSolidList"/>
    <dgm:cxn modelId="{DFF5CFE4-9B55-449C-A50C-0681E78A30BD}" type="presParOf" srcId="{69EFB0A7-B733-4766-808B-C5DB2C095C89}" destId="{52A09260-3A23-4877-94AB-2AB32ADDB377}" srcOrd="3" destOrd="0" presId="urn:microsoft.com/office/officeart/2018/2/layout/IconVerticalSolidList"/>
    <dgm:cxn modelId="{09454AA4-486C-4963-96D0-A87ADD2A1914}" type="presParOf" srcId="{CABAAEA4-0350-4452-8067-AA9099B80F70}" destId="{867E023D-6526-4343-856B-35BC39944834}" srcOrd="11" destOrd="0" presId="urn:microsoft.com/office/officeart/2018/2/layout/IconVerticalSolidList"/>
    <dgm:cxn modelId="{602015AA-9AD1-494D-B8C3-0490696332FA}" type="presParOf" srcId="{CABAAEA4-0350-4452-8067-AA9099B80F70}" destId="{E85AF078-75E1-4305-BC9E-7C146AF50B96}" srcOrd="12" destOrd="0" presId="urn:microsoft.com/office/officeart/2018/2/layout/IconVerticalSolidList"/>
    <dgm:cxn modelId="{73B43E83-8383-4D81-9BEE-0BA46E94420F}" type="presParOf" srcId="{E85AF078-75E1-4305-BC9E-7C146AF50B96}" destId="{D5585126-5E67-4C17-95E8-BB28673CCA8E}" srcOrd="0" destOrd="0" presId="urn:microsoft.com/office/officeart/2018/2/layout/IconVerticalSolidList"/>
    <dgm:cxn modelId="{B5B20305-E326-49C5-AAD5-8BE15B041189}" type="presParOf" srcId="{E85AF078-75E1-4305-BC9E-7C146AF50B96}" destId="{0A4AB2C0-4B4E-4A44-9B1C-AC5FF3ADD892}" srcOrd="1" destOrd="0" presId="urn:microsoft.com/office/officeart/2018/2/layout/IconVerticalSolidList"/>
    <dgm:cxn modelId="{5A3B02FA-7097-4C51-BBB3-088590F21012}" type="presParOf" srcId="{E85AF078-75E1-4305-BC9E-7C146AF50B96}" destId="{2389E77C-7BFA-49CF-AC56-710465528850}" srcOrd="2" destOrd="0" presId="urn:microsoft.com/office/officeart/2018/2/layout/IconVerticalSolidList"/>
    <dgm:cxn modelId="{6D77ABD3-2A61-4F8F-847D-B3C4030C2F94}" type="presParOf" srcId="{E85AF078-75E1-4305-BC9E-7C146AF50B96}" destId="{B7FC0976-7F1B-4B38-9ED4-B62B70CDC9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5C44E2C-CFA4-4089-8791-D4BC1E0444DD}" type="doc">
      <dgm:prSet loTypeId="urn:microsoft.com/office/officeart/2005/8/layout/cycle1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5B2E8AA-C621-4EC9-BB31-9901ABCF8411}">
      <dgm:prSet/>
      <dgm:spPr/>
      <dgm:t>
        <a:bodyPr/>
        <a:lstStyle/>
        <a:p>
          <a:r>
            <a:rPr lang="en-US"/>
            <a:t>Install &amp; start Minikube</a:t>
          </a:r>
        </a:p>
      </dgm:t>
    </dgm:pt>
    <dgm:pt modelId="{6EF76A39-83F6-40F9-9BE5-E456E3D01424}" type="parTrans" cxnId="{6B1CCE9C-9140-451F-A221-EF4127B0038C}">
      <dgm:prSet/>
      <dgm:spPr/>
      <dgm:t>
        <a:bodyPr/>
        <a:lstStyle/>
        <a:p>
          <a:endParaRPr lang="en-US"/>
        </a:p>
      </dgm:t>
    </dgm:pt>
    <dgm:pt modelId="{5AEDCA06-74E3-4F8A-83A7-50818CBD80D5}" type="sibTrans" cxnId="{6B1CCE9C-9140-451F-A221-EF4127B0038C}">
      <dgm:prSet/>
      <dgm:spPr/>
      <dgm:t>
        <a:bodyPr/>
        <a:lstStyle/>
        <a:p>
          <a:endParaRPr lang="en-US"/>
        </a:p>
      </dgm:t>
    </dgm:pt>
    <dgm:pt modelId="{773A6A68-D2AB-4E98-B498-1C9287F1DF90}">
      <dgm:prSet/>
      <dgm:spPr/>
      <dgm:t>
        <a:bodyPr/>
        <a:lstStyle/>
        <a:p>
          <a:r>
            <a:rPr lang="en-US"/>
            <a:t>Basic kubectl commands</a:t>
          </a:r>
        </a:p>
      </dgm:t>
    </dgm:pt>
    <dgm:pt modelId="{E86F062F-3DA4-44D3-B079-638ADA899197}" type="parTrans" cxnId="{0890CBE4-3213-47C6-8934-C32A723340BE}">
      <dgm:prSet/>
      <dgm:spPr/>
      <dgm:t>
        <a:bodyPr/>
        <a:lstStyle/>
        <a:p>
          <a:endParaRPr lang="en-US"/>
        </a:p>
      </dgm:t>
    </dgm:pt>
    <dgm:pt modelId="{E7D936DF-5A93-4AE7-AEE0-516B5C9CCC1B}" type="sibTrans" cxnId="{0890CBE4-3213-47C6-8934-C32A723340BE}">
      <dgm:prSet/>
      <dgm:spPr/>
      <dgm:t>
        <a:bodyPr/>
        <a:lstStyle/>
        <a:p>
          <a:endParaRPr lang="en-US"/>
        </a:p>
      </dgm:t>
    </dgm:pt>
    <dgm:pt modelId="{468A3BEF-2CBF-411A-AF0A-5F4E5E31705B}">
      <dgm:prSet/>
      <dgm:spPr/>
      <dgm:t>
        <a:bodyPr/>
        <a:lstStyle/>
        <a:p>
          <a:r>
            <a:rPr lang="en-US"/>
            <a:t>Cluster up and running locally</a:t>
          </a:r>
        </a:p>
      </dgm:t>
    </dgm:pt>
    <dgm:pt modelId="{611EA1E5-EEEA-430A-A0EF-383B57EC8C45}" type="parTrans" cxnId="{6F7CA9F2-6A25-4390-B51C-06AF518617DE}">
      <dgm:prSet/>
      <dgm:spPr/>
      <dgm:t>
        <a:bodyPr/>
        <a:lstStyle/>
        <a:p>
          <a:endParaRPr lang="en-US"/>
        </a:p>
      </dgm:t>
    </dgm:pt>
    <dgm:pt modelId="{E36418F3-CE5A-4982-A40E-40D744D987EC}" type="sibTrans" cxnId="{6F7CA9F2-6A25-4390-B51C-06AF518617DE}">
      <dgm:prSet/>
      <dgm:spPr/>
      <dgm:t>
        <a:bodyPr/>
        <a:lstStyle/>
        <a:p>
          <a:endParaRPr lang="en-US"/>
        </a:p>
      </dgm:t>
    </dgm:pt>
    <dgm:pt modelId="{F7C9F234-37FE-4EB9-9BE2-11C9806FE013}" type="pres">
      <dgm:prSet presAssocID="{E5C44E2C-CFA4-4089-8791-D4BC1E0444DD}" presName="cycle" presStyleCnt="0">
        <dgm:presLayoutVars>
          <dgm:dir/>
          <dgm:resizeHandles val="exact"/>
        </dgm:presLayoutVars>
      </dgm:prSet>
      <dgm:spPr/>
    </dgm:pt>
    <dgm:pt modelId="{D9A9CEBC-396F-4FD7-B152-CBF72BF240A4}" type="pres">
      <dgm:prSet presAssocID="{A5B2E8AA-C621-4EC9-BB31-9901ABCF8411}" presName="dummy" presStyleCnt="0"/>
      <dgm:spPr/>
    </dgm:pt>
    <dgm:pt modelId="{0A1BD727-7DD4-4F4B-AAEF-33368E1D48ED}" type="pres">
      <dgm:prSet presAssocID="{A5B2E8AA-C621-4EC9-BB31-9901ABCF8411}" presName="node" presStyleLbl="revTx" presStyleIdx="0" presStyleCnt="3">
        <dgm:presLayoutVars>
          <dgm:bulletEnabled val="1"/>
        </dgm:presLayoutVars>
      </dgm:prSet>
      <dgm:spPr/>
    </dgm:pt>
    <dgm:pt modelId="{9DE3D02D-FE3E-4673-8979-73D0916AC2C7}" type="pres">
      <dgm:prSet presAssocID="{5AEDCA06-74E3-4F8A-83A7-50818CBD80D5}" presName="sibTrans" presStyleLbl="node1" presStyleIdx="0" presStyleCnt="3"/>
      <dgm:spPr/>
    </dgm:pt>
    <dgm:pt modelId="{FE049991-CB68-49A2-957C-CAC37B198521}" type="pres">
      <dgm:prSet presAssocID="{773A6A68-D2AB-4E98-B498-1C9287F1DF90}" presName="dummy" presStyleCnt="0"/>
      <dgm:spPr/>
    </dgm:pt>
    <dgm:pt modelId="{5B9D2B0E-D906-4D21-96D6-755CC5513D93}" type="pres">
      <dgm:prSet presAssocID="{773A6A68-D2AB-4E98-B498-1C9287F1DF90}" presName="node" presStyleLbl="revTx" presStyleIdx="1" presStyleCnt="3">
        <dgm:presLayoutVars>
          <dgm:bulletEnabled val="1"/>
        </dgm:presLayoutVars>
      </dgm:prSet>
      <dgm:spPr/>
    </dgm:pt>
    <dgm:pt modelId="{CC34FB3C-A4B8-41AD-9F4B-A90FD5B2E175}" type="pres">
      <dgm:prSet presAssocID="{E7D936DF-5A93-4AE7-AEE0-516B5C9CCC1B}" presName="sibTrans" presStyleLbl="node1" presStyleIdx="1" presStyleCnt="3"/>
      <dgm:spPr/>
    </dgm:pt>
    <dgm:pt modelId="{3B023088-72F7-4E92-A399-19E896E28F2B}" type="pres">
      <dgm:prSet presAssocID="{468A3BEF-2CBF-411A-AF0A-5F4E5E31705B}" presName="dummy" presStyleCnt="0"/>
      <dgm:spPr/>
    </dgm:pt>
    <dgm:pt modelId="{3C6A62C3-9AF9-495C-BF2C-A1E8164F9A0C}" type="pres">
      <dgm:prSet presAssocID="{468A3BEF-2CBF-411A-AF0A-5F4E5E31705B}" presName="node" presStyleLbl="revTx" presStyleIdx="2" presStyleCnt="3">
        <dgm:presLayoutVars>
          <dgm:bulletEnabled val="1"/>
        </dgm:presLayoutVars>
      </dgm:prSet>
      <dgm:spPr/>
    </dgm:pt>
    <dgm:pt modelId="{6653177D-95AA-44CE-92C7-7E17B076F05F}" type="pres">
      <dgm:prSet presAssocID="{E36418F3-CE5A-4982-A40E-40D744D987EC}" presName="sibTrans" presStyleLbl="node1" presStyleIdx="2" presStyleCnt="3"/>
      <dgm:spPr/>
    </dgm:pt>
  </dgm:ptLst>
  <dgm:cxnLst>
    <dgm:cxn modelId="{7B8A645F-60D3-4879-A417-95D5996CA603}" type="presOf" srcId="{773A6A68-D2AB-4E98-B498-1C9287F1DF90}" destId="{5B9D2B0E-D906-4D21-96D6-755CC5513D93}" srcOrd="0" destOrd="0" presId="urn:microsoft.com/office/officeart/2005/8/layout/cycle1"/>
    <dgm:cxn modelId="{336A4247-CDE9-4E45-B0E0-7D4321B95453}" type="presOf" srcId="{E7D936DF-5A93-4AE7-AEE0-516B5C9CCC1B}" destId="{CC34FB3C-A4B8-41AD-9F4B-A90FD5B2E175}" srcOrd="0" destOrd="0" presId="urn:microsoft.com/office/officeart/2005/8/layout/cycle1"/>
    <dgm:cxn modelId="{9EE5398B-54B0-4238-8F89-BE4F2CA95E7B}" type="presOf" srcId="{A5B2E8AA-C621-4EC9-BB31-9901ABCF8411}" destId="{0A1BD727-7DD4-4F4B-AAEF-33368E1D48ED}" srcOrd="0" destOrd="0" presId="urn:microsoft.com/office/officeart/2005/8/layout/cycle1"/>
    <dgm:cxn modelId="{2DBE1297-B3DF-4804-ADEF-E38A150C672F}" type="presOf" srcId="{468A3BEF-2CBF-411A-AF0A-5F4E5E31705B}" destId="{3C6A62C3-9AF9-495C-BF2C-A1E8164F9A0C}" srcOrd="0" destOrd="0" presId="urn:microsoft.com/office/officeart/2005/8/layout/cycle1"/>
    <dgm:cxn modelId="{6B1CCE9C-9140-451F-A221-EF4127B0038C}" srcId="{E5C44E2C-CFA4-4089-8791-D4BC1E0444DD}" destId="{A5B2E8AA-C621-4EC9-BB31-9901ABCF8411}" srcOrd="0" destOrd="0" parTransId="{6EF76A39-83F6-40F9-9BE5-E456E3D01424}" sibTransId="{5AEDCA06-74E3-4F8A-83A7-50818CBD80D5}"/>
    <dgm:cxn modelId="{70A01BB0-4616-4385-95B1-C290A16E7276}" type="presOf" srcId="{5AEDCA06-74E3-4F8A-83A7-50818CBD80D5}" destId="{9DE3D02D-FE3E-4673-8979-73D0916AC2C7}" srcOrd="0" destOrd="0" presId="urn:microsoft.com/office/officeart/2005/8/layout/cycle1"/>
    <dgm:cxn modelId="{1C05B7B0-0AB3-4C72-BDBB-1E0D277EEBE7}" type="presOf" srcId="{E36418F3-CE5A-4982-A40E-40D744D987EC}" destId="{6653177D-95AA-44CE-92C7-7E17B076F05F}" srcOrd="0" destOrd="0" presId="urn:microsoft.com/office/officeart/2005/8/layout/cycle1"/>
    <dgm:cxn modelId="{3D5083BF-08CD-4676-82E4-C1D2BBE84EB3}" type="presOf" srcId="{E5C44E2C-CFA4-4089-8791-D4BC1E0444DD}" destId="{F7C9F234-37FE-4EB9-9BE2-11C9806FE013}" srcOrd="0" destOrd="0" presId="urn:microsoft.com/office/officeart/2005/8/layout/cycle1"/>
    <dgm:cxn modelId="{0890CBE4-3213-47C6-8934-C32A723340BE}" srcId="{E5C44E2C-CFA4-4089-8791-D4BC1E0444DD}" destId="{773A6A68-D2AB-4E98-B498-1C9287F1DF90}" srcOrd="1" destOrd="0" parTransId="{E86F062F-3DA4-44D3-B079-638ADA899197}" sibTransId="{E7D936DF-5A93-4AE7-AEE0-516B5C9CCC1B}"/>
    <dgm:cxn modelId="{6F7CA9F2-6A25-4390-B51C-06AF518617DE}" srcId="{E5C44E2C-CFA4-4089-8791-D4BC1E0444DD}" destId="{468A3BEF-2CBF-411A-AF0A-5F4E5E31705B}" srcOrd="2" destOrd="0" parTransId="{611EA1E5-EEEA-430A-A0EF-383B57EC8C45}" sibTransId="{E36418F3-CE5A-4982-A40E-40D744D987EC}"/>
    <dgm:cxn modelId="{4AF23718-6F71-4910-8307-AB6C02DA3699}" type="presParOf" srcId="{F7C9F234-37FE-4EB9-9BE2-11C9806FE013}" destId="{D9A9CEBC-396F-4FD7-B152-CBF72BF240A4}" srcOrd="0" destOrd="0" presId="urn:microsoft.com/office/officeart/2005/8/layout/cycle1"/>
    <dgm:cxn modelId="{B34D47A2-529C-4209-B9A1-76807A66E6AA}" type="presParOf" srcId="{F7C9F234-37FE-4EB9-9BE2-11C9806FE013}" destId="{0A1BD727-7DD4-4F4B-AAEF-33368E1D48ED}" srcOrd="1" destOrd="0" presId="urn:microsoft.com/office/officeart/2005/8/layout/cycle1"/>
    <dgm:cxn modelId="{861CB028-B948-45B4-A9BC-67DC8806AC24}" type="presParOf" srcId="{F7C9F234-37FE-4EB9-9BE2-11C9806FE013}" destId="{9DE3D02D-FE3E-4673-8979-73D0916AC2C7}" srcOrd="2" destOrd="0" presId="urn:microsoft.com/office/officeart/2005/8/layout/cycle1"/>
    <dgm:cxn modelId="{EC88EDBE-D7F7-436C-B292-E24C370C4A94}" type="presParOf" srcId="{F7C9F234-37FE-4EB9-9BE2-11C9806FE013}" destId="{FE049991-CB68-49A2-957C-CAC37B198521}" srcOrd="3" destOrd="0" presId="urn:microsoft.com/office/officeart/2005/8/layout/cycle1"/>
    <dgm:cxn modelId="{F0F401D8-BF0A-4AFF-BB6F-5A73BC02B2C3}" type="presParOf" srcId="{F7C9F234-37FE-4EB9-9BE2-11C9806FE013}" destId="{5B9D2B0E-D906-4D21-96D6-755CC5513D93}" srcOrd="4" destOrd="0" presId="urn:microsoft.com/office/officeart/2005/8/layout/cycle1"/>
    <dgm:cxn modelId="{0750D4D2-A2BF-46C1-A9D6-CA25EE7D6068}" type="presParOf" srcId="{F7C9F234-37FE-4EB9-9BE2-11C9806FE013}" destId="{CC34FB3C-A4B8-41AD-9F4B-A90FD5B2E175}" srcOrd="5" destOrd="0" presId="urn:microsoft.com/office/officeart/2005/8/layout/cycle1"/>
    <dgm:cxn modelId="{4D580460-F090-4ED0-8A31-CA0826CBABB4}" type="presParOf" srcId="{F7C9F234-37FE-4EB9-9BE2-11C9806FE013}" destId="{3B023088-72F7-4E92-A399-19E896E28F2B}" srcOrd="6" destOrd="0" presId="urn:microsoft.com/office/officeart/2005/8/layout/cycle1"/>
    <dgm:cxn modelId="{7CBEBB14-6581-452B-9B9A-EE146BD39134}" type="presParOf" srcId="{F7C9F234-37FE-4EB9-9BE2-11C9806FE013}" destId="{3C6A62C3-9AF9-495C-BF2C-A1E8164F9A0C}" srcOrd="7" destOrd="0" presId="urn:microsoft.com/office/officeart/2005/8/layout/cycle1"/>
    <dgm:cxn modelId="{F944A4FA-3691-4169-B83E-12019D1937D0}" type="presParOf" srcId="{F7C9F234-37FE-4EB9-9BE2-11C9806FE013}" destId="{6653177D-95AA-44CE-92C7-7E17B076F05F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90D6ED-549E-4E1C-BDAB-10AEE556D50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E9B42ED-1415-497C-A6E8-2D44C641D7BC}">
      <dgm:prSet/>
      <dgm:spPr/>
      <dgm:t>
        <a:bodyPr/>
        <a:lstStyle/>
        <a:p>
          <a:r>
            <a:rPr lang="en-US"/>
            <a:t>Using Bitnami Helm chart with kraft.enabled=true</a:t>
          </a:r>
        </a:p>
      </dgm:t>
    </dgm:pt>
    <dgm:pt modelId="{1A0AFFFA-E10D-4B6B-81B7-E6165E3A9484}" type="parTrans" cxnId="{13D62384-B7FC-4D73-AE13-D06F7868A942}">
      <dgm:prSet/>
      <dgm:spPr/>
      <dgm:t>
        <a:bodyPr/>
        <a:lstStyle/>
        <a:p>
          <a:endParaRPr lang="en-US"/>
        </a:p>
      </dgm:t>
    </dgm:pt>
    <dgm:pt modelId="{D4E7B218-810E-4C74-8813-A0E07832B84E}" type="sibTrans" cxnId="{13D62384-B7FC-4D73-AE13-D06F7868A942}">
      <dgm:prSet/>
      <dgm:spPr/>
      <dgm:t>
        <a:bodyPr/>
        <a:lstStyle/>
        <a:p>
          <a:endParaRPr lang="en-US"/>
        </a:p>
      </dgm:t>
    </dgm:pt>
    <dgm:pt modelId="{CD9ED6FF-483A-4D97-AFF7-7203F35E9B29}">
      <dgm:prSet/>
      <dgm:spPr/>
      <dgm:t>
        <a:bodyPr/>
        <a:lstStyle/>
        <a:p>
          <a:r>
            <a:rPr lang="en-US"/>
            <a:t>Simpler, faster, and production-ready deployment</a:t>
          </a:r>
        </a:p>
      </dgm:t>
    </dgm:pt>
    <dgm:pt modelId="{642E1301-3C97-4CEA-AC20-282BF6D75714}" type="parTrans" cxnId="{7648831D-71E3-435E-AE13-3D9334F72A5B}">
      <dgm:prSet/>
      <dgm:spPr/>
      <dgm:t>
        <a:bodyPr/>
        <a:lstStyle/>
        <a:p>
          <a:endParaRPr lang="en-US"/>
        </a:p>
      </dgm:t>
    </dgm:pt>
    <dgm:pt modelId="{C3AA1D19-260C-4404-B0C0-7150968DA799}" type="sibTrans" cxnId="{7648831D-71E3-435E-AE13-3D9334F72A5B}">
      <dgm:prSet/>
      <dgm:spPr/>
      <dgm:t>
        <a:bodyPr/>
        <a:lstStyle/>
        <a:p>
          <a:endParaRPr lang="en-US"/>
        </a:p>
      </dgm:t>
    </dgm:pt>
    <dgm:pt modelId="{1D576CF7-6316-431E-A343-BFF6BF801B37}">
      <dgm:prSet/>
      <dgm:spPr/>
      <dgm:t>
        <a:bodyPr/>
        <a:lstStyle/>
        <a:p>
          <a:r>
            <a:rPr lang="en-US"/>
            <a:t>helm install kafka bitnami/kafka --set kraft.enabled=true</a:t>
          </a:r>
        </a:p>
      </dgm:t>
    </dgm:pt>
    <dgm:pt modelId="{B45BDD20-0253-4644-8900-481838C87402}" type="parTrans" cxnId="{BF7E2CDD-42F0-45D6-8F06-130EFD154099}">
      <dgm:prSet/>
      <dgm:spPr/>
      <dgm:t>
        <a:bodyPr/>
        <a:lstStyle/>
        <a:p>
          <a:endParaRPr lang="en-US"/>
        </a:p>
      </dgm:t>
    </dgm:pt>
    <dgm:pt modelId="{655504F6-9D27-47AC-A9FC-A5BCCD752A5D}" type="sibTrans" cxnId="{BF7E2CDD-42F0-45D6-8F06-130EFD154099}">
      <dgm:prSet/>
      <dgm:spPr/>
      <dgm:t>
        <a:bodyPr/>
        <a:lstStyle/>
        <a:p>
          <a:endParaRPr lang="en-US"/>
        </a:p>
      </dgm:t>
    </dgm:pt>
    <dgm:pt modelId="{B5A0F4F1-F793-4BED-8673-A1F1E49CD606}" type="pres">
      <dgm:prSet presAssocID="{5990D6ED-549E-4E1C-BDAB-10AEE556D50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50D94F-6AEC-4D0F-84FA-C51909AC2750}" type="pres">
      <dgm:prSet presAssocID="{5E9B42ED-1415-497C-A6E8-2D44C641D7BC}" presName="hierRoot1" presStyleCnt="0"/>
      <dgm:spPr/>
    </dgm:pt>
    <dgm:pt modelId="{7FFD1D24-D751-4037-B642-9942CB722EB4}" type="pres">
      <dgm:prSet presAssocID="{5E9B42ED-1415-497C-A6E8-2D44C641D7BC}" presName="composite" presStyleCnt="0"/>
      <dgm:spPr/>
    </dgm:pt>
    <dgm:pt modelId="{74795320-3FC2-4B5F-A5FE-F3753662610C}" type="pres">
      <dgm:prSet presAssocID="{5E9B42ED-1415-497C-A6E8-2D44C641D7BC}" presName="background" presStyleLbl="node0" presStyleIdx="0" presStyleCnt="3"/>
      <dgm:spPr/>
    </dgm:pt>
    <dgm:pt modelId="{66C5B588-C587-46EE-BECF-5FA3A5605DCF}" type="pres">
      <dgm:prSet presAssocID="{5E9B42ED-1415-497C-A6E8-2D44C641D7BC}" presName="text" presStyleLbl="fgAcc0" presStyleIdx="0" presStyleCnt="3">
        <dgm:presLayoutVars>
          <dgm:chPref val="3"/>
        </dgm:presLayoutVars>
      </dgm:prSet>
      <dgm:spPr/>
    </dgm:pt>
    <dgm:pt modelId="{4D8F92EF-CAF6-40EF-845A-B23D059D29C8}" type="pres">
      <dgm:prSet presAssocID="{5E9B42ED-1415-497C-A6E8-2D44C641D7BC}" presName="hierChild2" presStyleCnt="0"/>
      <dgm:spPr/>
    </dgm:pt>
    <dgm:pt modelId="{E6F04B87-8EBD-4467-8723-D7F067CB1517}" type="pres">
      <dgm:prSet presAssocID="{CD9ED6FF-483A-4D97-AFF7-7203F35E9B29}" presName="hierRoot1" presStyleCnt="0"/>
      <dgm:spPr/>
    </dgm:pt>
    <dgm:pt modelId="{546608A0-29FB-448C-9B9D-94B5A5821968}" type="pres">
      <dgm:prSet presAssocID="{CD9ED6FF-483A-4D97-AFF7-7203F35E9B29}" presName="composite" presStyleCnt="0"/>
      <dgm:spPr/>
    </dgm:pt>
    <dgm:pt modelId="{ABEA7C42-3C33-4168-9A48-C5017EEAAD43}" type="pres">
      <dgm:prSet presAssocID="{CD9ED6FF-483A-4D97-AFF7-7203F35E9B29}" presName="background" presStyleLbl="node0" presStyleIdx="1" presStyleCnt="3"/>
      <dgm:spPr/>
    </dgm:pt>
    <dgm:pt modelId="{9A004E1C-773F-4F20-8057-C6B1C7B62171}" type="pres">
      <dgm:prSet presAssocID="{CD9ED6FF-483A-4D97-AFF7-7203F35E9B29}" presName="text" presStyleLbl="fgAcc0" presStyleIdx="1" presStyleCnt="3">
        <dgm:presLayoutVars>
          <dgm:chPref val="3"/>
        </dgm:presLayoutVars>
      </dgm:prSet>
      <dgm:spPr/>
    </dgm:pt>
    <dgm:pt modelId="{AA53FB75-D056-41E8-890A-A0F075FEF799}" type="pres">
      <dgm:prSet presAssocID="{CD9ED6FF-483A-4D97-AFF7-7203F35E9B29}" presName="hierChild2" presStyleCnt="0"/>
      <dgm:spPr/>
    </dgm:pt>
    <dgm:pt modelId="{96243B06-81FA-435C-9D61-A6163E4113F9}" type="pres">
      <dgm:prSet presAssocID="{1D576CF7-6316-431E-A343-BFF6BF801B37}" presName="hierRoot1" presStyleCnt="0"/>
      <dgm:spPr/>
    </dgm:pt>
    <dgm:pt modelId="{7B18E5B3-C2FA-4146-8C7D-6F484CA2D175}" type="pres">
      <dgm:prSet presAssocID="{1D576CF7-6316-431E-A343-BFF6BF801B37}" presName="composite" presStyleCnt="0"/>
      <dgm:spPr/>
    </dgm:pt>
    <dgm:pt modelId="{D9F9F452-6194-4A2A-BAB0-27A32D578504}" type="pres">
      <dgm:prSet presAssocID="{1D576CF7-6316-431E-A343-BFF6BF801B37}" presName="background" presStyleLbl="node0" presStyleIdx="2" presStyleCnt="3"/>
      <dgm:spPr/>
    </dgm:pt>
    <dgm:pt modelId="{05B511A2-CC86-4AA7-B737-CA24200A3265}" type="pres">
      <dgm:prSet presAssocID="{1D576CF7-6316-431E-A343-BFF6BF801B37}" presName="text" presStyleLbl="fgAcc0" presStyleIdx="2" presStyleCnt="3">
        <dgm:presLayoutVars>
          <dgm:chPref val="3"/>
        </dgm:presLayoutVars>
      </dgm:prSet>
      <dgm:spPr/>
    </dgm:pt>
    <dgm:pt modelId="{CC242CAF-4BAA-466D-A207-62A51050A110}" type="pres">
      <dgm:prSet presAssocID="{1D576CF7-6316-431E-A343-BFF6BF801B37}" presName="hierChild2" presStyleCnt="0"/>
      <dgm:spPr/>
    </dgm:pt>
  </dgm:ptLst>
  <dgm:cxnLst>
    <dgm:cxn modelId="{7648831D-71E3-435E-AE13-3D9334F72A5B}" srcId="{5990D6ED-549E-4E1C-BDAB-10AEE556D50C}" destId="{CD9ED6FF-483A-4D97-AFF7-7203F35E9B29}" srcOrd="1" destOrd="0" parTransId="{642E1301-3C97-4CEA-AC20-282BF6D75714}" sibTransId="{C3AA1D19-260C-4404-B0C0-7150968DA799}"/>
    <dgm:cxn modelId="{EF46DB28-B1C5-47D5-9921-FF9ED4392D6E}" type="presOf" srcId="{5E9B42ED-1415-497C-A6E8-2D44C641D7BC}" destId="{66C5B588-C587-46EE-BECF-5FA3A5605DCF}" srcOrd="0" destOrd="0" presId="urn:microsoft.com/office/officeart/2005/8/layout/hierarchy1"/>
    <dgm:cxn modelId="{13D62384-B7FC-4D73-AE13-D06F7868A942}" srcId="{5990D6ED-549E-4E1C-BDAB-10AEE556D50C}" destId="{5E9B42ED-1415-497C-A6E8-2D44C641D7BC}" srcOrd="0" destOrd="0" parTransId="{1A0AFFFA-E10D-4B6B-81B7-E6165E3A9484}" sibTransId="{D4E7B218-810E-4C74-8813-A0E07832B84E}"/>
    <dgm:cxn modelId="{5EEDA688-DAC6-472F-8B3F-B78982648C5B}" type="presOf" srcId="{1D576CF7-6316-431E-A343-BFF6BF801B37}" destId="{05B511A2-CC86-4AA7-B737-CA24200A3265}" srcOrd="0" destOrd="0" presId="urn:microsoft.com/office/officeart/2005/8/layout/hierarchy1"/>
    <dgm:cxn modelId="{D598029A-060B-4007-8F5F-078C7300345F}" type="presOf" srcId="{CD9ED6FF-483A-4D97-AFF7-7203F35E9B29}" destId="{9A004E1C-773F-4F20-8057-C6B1C7B62171}" srcOrd="0" destOrd="0" presId="urn:microsoft.com/office/officeart/2005/8/layout/hierarchy1"/>
    <dgm:cxn modelId="{5F4085AF-15D0-4095-BCD3-FB65AF9EE8AF}" type="presOf" srcId="{5990D6ED-549E-4E1C-BDAB-10AEE556D50C}" destId="{B5A0F4F1-F793-4BED-8673-A1F1E49CD606}" srcOrd="0" destOrd="0" presId="urn:microsoft.com/office/officeart/2005/8/layout/hierarchy1"/>
    <dgm:cxn modelId="{BF7E2CDD-42F0-45D6-8F06-130EFD154099}" srcId="{5990D6ED-549E-4E1C-BDAB-10AEE556D50C}" destId="{1D576CF7-6316-431E-A343-BFF6BF801B37}" srcOrd="2" destOrd="0" parTransId="{B45BDD20-0253-4644-8900-481838C87402}" sibTransId="{655504F6-9D27-47AC-A9FC-A5BCCD752A5D}"/>
    <dgm:cxn modelId="{99822540-48D1-4564-9786-EEAE755F1E1B}" type="presParOf" srcId="{B5A0F4F1-F793-4BED-8673-A1F1E49CD606}" destId="{E650D94F-6AEC-4D0F-84FA-C51909AC2750}" srcOrd="0" destOrd="0" presId="urn:microsoft.com/office/officeart/2005/8/layout/hierarchy1"/>
    <dgm:cxn modelId="{686900C4-3155-42CB-936D-D94A0529C2F6}" type="presParOf" srcId="{E650D94F-6AEC-4D0F-84FA-C51909AC2750}" destId="{7FFD1D24-D751-4037-B642-9942CB722EB4}" srcOrd="0" destOrd="0" presId="urn:microsoft.com/office/officeart/2005/8/layout/hierarchy1"/>
    <dgm:cxn modelId="{6BF70C6F-11EB-4226-83C4-21C2D17981BF}" type="presParOf" srcId="{7FFD1D24-D751-4037-B642-9942CB722EB4}" destId="{74795320-3FC2-4B5F-A5FE-F3753662610C}" srcOrd="0" destOrd="0" presId="urn:microsoft.com/office/officeart/2005/8/layout/hierarchy1"/>
    <dgm:cxn modelId="{FE152030-BDFF-4256-8F1D-6013CA16809B}" type="presParOf" srcId="{7FFD1D24-D751-4037-B642-9942CB722EB4}" destId="{66C5B588-C587-46EE-BECF-5FA3A5605DCF}" srcOrd="1" destOrd="0" presId="urn:microsoft.com/office/officeart/2005/8/layout/hierarchy1"/>
    <dgm:cxn modelId="{0D307121-AA31-4AFD-B16A-595B9BF11A95}" type="presParOf" srcId="{E650D94F-6AEC-4D0F-84FA-C51909AC2750}" destId="{4D8F92EF-CAF6-40EF-845A-B23D059D29C8}" srcOrd="1" destOrd="0" presId="urn:microsoft.com/office/officeart/2005/8/layout/hierarchy1"/>
    <dgm:cxn modelId="{B014A7AF-4982-493F-B9AB-171D28572007}" type="presParOf" srcId="{B5A0F4F1-F793-4BED-8673-A1F1E49CD606}" destId="{E6F04B87-8EBD-4467-8723-D7F067CB1517}" srcOrd="1" destOrd="0" presId="urn:microsoft.com/office/officeart/2005/8/layout/hierarchy1"/>
    <dgm:cxn modelId="{7C999335-6FB7-4C78-8E92-4B3ED0B40A26}" type="presParOf" srcId="{E6F04B87-8EBD-4467-8723-D7F067CB1517}" destId="{546608A0-29FB-448C-9B9D-94B5A5821968}" srcOrd="0" destOrd="0" presId="urn:microsoft.com/office/officeart/2005/8/layout/hierarchy1"/>
    <dgm:cxn modelId="{60148C4A-B18B-4266-AACB-4EE89CAB3CA5}" type="presParOf" srcId="{546608A0-29FB-448C-9B9D-94B5A5821968}" destId="{ABEA7C42-3C33-4168-9A48-C5017EEAAD43}" srcOrd="0" destOrd="0" presId="urn:microsoft.com/office/officeart/2005/8/layout/hierarchy1"/>
    <dgm:cxn modelId="{2BBD9E89-D84E-4ED7-9EBB-E14F0D90E79D}" type="presParOf" srcId="{546608A0-29FB-448C-9B9D-94B5A5821968}" destId="{9A004E1C-773F-4F20-8057-C6B1C7B62171}" srcOrd="1" destOrd="0" presId="urn:microsoft.com/office/officeart/2005/8/layout/hierarchy1"/>
    <dgm:cxn modelId="{F2E3C64F-45B6-431C-BF49-ACADE79E6FE4}" type="presParOf" srcId="{E6F04B87-8EBD-4467-8723-D7F067CB1517}" destId="{AA53FB75-D056-41E8-890A-A0F075FEF799}" srcOrd="1" destOrd="0" presId="urn:microsoft.com/office/officeart/2005/8/layout/hierarchy1"/>
    <dgm:cxn modelId="{F87E6CC5-C7E4-4ABE-BCE8-DF4BE144CD50}" type="presParOf" srcId="{B5A0F4F1-F793-4BED-8673-A1F1E49CD606}" destId="{96243B06-81FA-435C-9D61-A6163E4113F9}" srcOrd="2" destOrd="0" presId="urn:microsoft.com/office/officeart/2005/8/layout/hierarchy1"/>
    <dgm:cxn modelId="{E9F95979-30EB-4ED1-9E6D-89B7B321FB43}" type="presParOf" srcId="{96243B06-81FA-435C-9D61-A6163E4113F9}" destId="{7B18E5B3-C2FA-4146-8C7D-6F484CA2D175}" srcOrd="0" destOrd="0" presId="urn:microsoft.com/office/officeart/2005/8/layout/hierarchy1"/>
    <dgm:cxn modelId="{667A9FA9-25E5-49EA-A263-F3BF7BE43B6E}" type="presParOf" srcId="{7B18E5B3-C2FA-4146-8C7D-6F484CA2D175}" destId="{D9F9F452-6194-4A2A-BAB0-27A32D578504}" srcOrd="0" destOrd="0" presId="urn:microsoft.com/office/officeart/2005/8/layout/hierarchy1"/>
    <dgm:cxn modelId="{0D728998-E566-4CE6-9C5B-6657B1ACA68C}" type="presParOf" srcId="{7B18E5B3-C2FA-4146-8C7D-6F484CA2D175}" destId="{05B511A2-CC86-4AA7-B737-CA24200A3265}" srcOrd="1" destOrd="0" presId="urn:microsoft.com/office/officeart/2005/8/layout/hierarchy1"/>
    <dgm:cxn modelId="{08B1D23C-4E5D-476B-8B88-F9DB8C8181DA}" type="presParOf" srcId="{96243B06-81FA-435C-9D61-A6163E4113F9}" destId="{CC242CAF-4BAA-466D-A207-62A51050A1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7B5B460-37D0-44A4-A50D-E67678D331C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E2ADED-E0F9-463C-BAB0-56507FE9814F}">
      <dgm:prSet/>
      <dgm:spPr/>
      <dgm:t>
        <a:bodyPr/>
        <a:lstStyle/>
        <a:p>
          <a:r>
            <a:rPr lang="en-US"/>
            <a:t>Kafka producer in Go</a:t>
          </a:r>
        </a:p>
      </dgm:t>
    </dgm:pt>
    <dgm:pt modelId="{70A174DD-1225-403C-B4E3-4C22669443D6}" type="parTrans" cxnId="{688896CA-3FAE-48C8-96F2-6B322BA6C7C1}">
      <dgm:prSet/>
      <dgm:spPr/>
      <dgm:t>
        <a:bodyPr/>
        <a:lstStyle/>
        <a:p>
          <a:endParaRPr lang="en-US"/>
        </a:p>
      </dgm:t>
    </dgm:pt>
    <dgm:pt modelId="{FACC1279-D4A1-4360-BB8B-755932C2D33B}" type="sibTrans" cxnId="{688896CA-3FAE-48C8-96F2-6B322BA6C7C1}">
      <dgm:prSet/>
      <dgm:spPr/>
      <dgm:t>
        <a:bodyPr/>
        <a:lstStyle/>
        <a:p>
          <a:endParaRPr lang="en-US"/>
        </a:p>
      </dgm:t>
    </dgm:pt>
    <dgm:pt modelId="{B5BF40AE-A69D-4CA5-9908-30215CCFABA5}">
      <dgm:prSet/>
      <dgm:spPr/>
      <dgm:t>
        <a:bodyPr/>
        <a:lstStyle/>
        <a:p>
          <a:r>
            <a:rPr lang="en-US"/>
            <a:t>Sends JSON messages to dummy-data topic</a:t>
          </a:r>
        </a:p>
      </dgm:t>
    </dgm:pt>
    <dgm:pt modelId="{10BCFF22-7E92-400B-AB6D-FF4E4B7FBCD5}" type="parTrans" cxnId="{2B00C820-603E-4635-A4A6-F9644DB8AF61}">
      <dgm:prSet/>
      <dgm:spPr/>
      <dgm:t>
        <a:bodyPr/>
        <a:lstStyle/>
        <a:p>
          <a:endParaRPr lang="en-US"/>
        </a:p>
      </dgm:t>
    </dgm:pt>
    <dgm:pt modelId="{E41DA196-0AF5-4D25-B421-FD97C041C19F}" type="sibTrans" cxnId="{2B00C820-603E-4635-A4A6-F9644DB8AF61}">
      <dgm:prSet/>
      <dgm:spPr/>
      <dgm:t>
        <a:bodyPr/>
        <a:lstStyle/>
        <a:p>
          <a:endParaRPr lang="en-US"/>
        </a:p>
      </dgm:t>
    </dgm:pt>
    <dgm:pt modelId="{8B1E055E-5736-4A20-BD07-18402A3B9A2E}">
      <dgm:prSet/>
      <dgm:spPr/>
      <dgm:t>
        <a:bodyPr/>
        <a:lstStyle/>
        <a:p>
          <a:r>
            <a:rPr lang="en-US"/>
            <a:t>Tunable message rate (via sleep interval)</a:t>
          </a:r>
        </a:p>
      </dgm:t>
    </dgm:pt>
    <dgm:pt modelId="{942F4B97-C0D6-4ABA-8456-EAA070EEADF6}" type="parTrans" cxnId="{4F7D0D49-5395-47BC-94C4-7957E98843C0}">
      <dgm:prSet/>
      <dgm:spPr/>
      <dgm:t>
        <a:bodyPr/>
        <a:lstStyle/>
        <a:p>
          <a:endParaRPr lang="en-US"/>
        </a:p>
      </dgm:t>
    </dgm:pt>
    <dgm:pt modelId="{810F6B06-CEED-45D5-84AC-9B724F05853B}" type="sibTrans" cxnId="{4F7D0D49-5395-47BC-94C4-7957E98843C0}">
      <dgm:prSet/>
      <dgm:spPr/>
      <dgm:t>
        <a:bodyPr/>
        <a:lstStyle/>
        <a:p>
          <a:endParaRPr lang="en-US"/>
        </a:p>
      </dgm:t>
    </dgm:pt>
    <dgm:pt modelId="{F6B7621F-B9EB-4253-A145-E1C95587A6A7}" type="pres">
      <dgm:prSet presAssocID="{A7B5B460-37D0-44A4-A50D-E67678D331C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4E63DB-90D3-4A63-A9B3-966C86D26754}" type="pres">
      <dgm:prSet presAssocID="{1DE2ADED-E0F9-463C-BAB0-56507FE9814F}" presName="hierRoot1" presStyleCnt="0"/>
      <dgm:spPr/>
    </dgm:pt>
    <dgm:pt modelId="{310F3B0C-BB79-426F-A414-1502D3023550}" type="pres">
      <dgm:prSet presAssocID="{1DE2ADED-E0F9-463C-BAB0-56507FE9814F}" presName="composite" presStyleCnt="0"/>
      <dgm:spPr/>
    </dgm:pt>
    <dgm:pt modelId="{24742ED0-E449-4855-9578-5E6BDB9CC02A}" type="pres">
      <dgm:prSet presAssocID="{1DE2ADED-E0F9-463C-BAB0-56507FE9814F}" presName="background" presStyleLbl="node0" presStyleIdx="0" presStyleCnt="3"/>
      <dgm:spPr/>
    </dgm:pt>
    <dgm:pt modelId="{689DB0F5-DA69-4059-8E72-0B62FC15588C}" type="pres">
      <dgm:prSet presAssocID="{1DE2ADED-E0F9-463C-BAB0-56507FE9814F}" presName="text" presStyleLbl="fgAcc0" presStyleIdx="0" presStyleCnt="3">
        <dgm:presLayoutVars>
          <dgm:chPref val="3"/>
        </dgm:presLayoutVars>
      </dgm:prSet>
      <dgm:spPr/>
    </dgm:pt>
    <dgm:pt modelId="{EB79A3D8-F91E-45E7-A5FE-055B884095B3}" type="pres">
      <dgm:prSet presAssocID="{1DE2ADED-E0F9-463C-BAB0-56507FE9814F}" presName="hierChild2" presStyleCnt="0"/>
      <dgm:spPr/>
    </dgm:pt>
    <dgm:pt modelId="{CDDE54E3-38D8-41B9-8351-D0C512B1BC7F}" type="pres">
      <dgm:prSet presAssocID="{B5BF40AE-A69D-4CA5-9908-30215CCFABA5}" presName="hierRoot1" presStyleCnt="0"/>
      <dgm:spPr/>
    </dgm:pt>
    <dgm:pt modelId="{72E09540-9F84-43F7-814C-5B654B8D9C77}" type="pres">
      <dgm:prSet presAssocID="{B5BF40AE-A69D-4CA5-9908-30215CCFABA5}" presName="composite" presStyleCnt="0"/>
      <dgm:spPr/>
    </dgm:pt>
    <dgm:pt modelId="{49F3A990-AEA5-4834-8E82-D7DC8A6EC923}" type="pres">
      <dgm:prSet presAssocID="{B5BF40AE-A69D-4CA5-9908-30215CCFABA5}" presName="background" presStyleLbl="node0" presStyleIdx="1" presStyleCnt="3"/>
      <dgm:spPr/>
    </dgm:pt>
    <dgm:pt modelId="{B36CF8A8-A32D-45B5-BBA9-C7778D9640A7}" type="pres">
      <dgm:prSet presAssocID="{B5BF40AE-A69D-4CA5-9908-30215CCFABA5}" presName="text" presStyleLbl="fgAcc0" presStyleIdx="1" presStyleCnt="3">
        <dgm:presLayoutVars>
          <dgm:chPref val="3"/>
        </dgm:presLayoutVars>
      </dgm:prSet>
      <dgm:spPr/>
    </dgm:pt>
    <dgm:pt modelId="{EA0B1006-147A-4FB1-9B1A-CB79801687CB}" type="pres">
      <dgm:prSet presAssocID="{B5BF40AE-A69D-4CA5-9908-30215CCFABA5}" presName="hierChild2" presStyleCnt="0"/>
      <dgm:spPr/>
    </dgm:pt>
    <dgm:pt modelId="{76ADCE5C-2CA5-4411-92DC-0336F88F9D9F}" type="pres">
      <dgm:prSet presAssocID="{8B1E055E-5736-4A20-BD07-18402A3B9A2E}" presName="hierRoot1" presStyleCnt="0"/>
      <dgm:spPr/>
    </dgm:pt>
    <dgm:pt modelId="{42B5A156-7A15-42A9-9E63-A9ABAA7B95AB}" type="pres">
      <dgm:prSet presAssocID="{8B1E055E-5736-4A20-BD07-18402A3B9A2E}" presName="composite" presStyleCnt="0"/>
      <dgm:spPr/>
    </dgm:pt>
    <dgm:pt modelId="{59D257D6-D788-4CEE-ADE1-523C8F7B090F}" type="pres">
      <dgm:prSet presAssocID="{8B1E055E-5736-4A20-BD07-18402A3B9A2E}" presName="background" presStyleLbl="node0" presStyleIdx="2" presStyleCnt="3"/>
      <dgm:spPr/>
    </dgm:pt>
    <dgm:pt modelId="{A611FBAF-39B6-43D5-A9DB-56FD99093070}" type="pres">
      <dgm:prSet presAssocID="{8B1E055E-5736-4A20-BD07-18402A3B9A2E}" presName="text" presStyleLbl="fgAcc0" presStyleIdx="2" presStyleCnt="3">
        <dgm:presLayoutVars>
          <dgm:chPref val="3"/>
        </dgm:presLayoutVars>
      </dgm:prSet>
      <dgm:spPr/>
    </dgm:pt>
    <dgm:pt modelId="{75ED3FB1-4600-47D6-8450-599D3373C21C}" type="pres">
      <dgm:prSet presAssocID="{8B1E055E-5736-4A20-BD07-18402A3B9A2E}" presName="hierChild2" presStyleCnt="0"/>
      <dgm:spPr/>
    </dgm:pt>
  </dgm:ptLst>
  <dgm:cxnLst>
    <dgm:cxn modelId="{45B20A02-B673-447C-8796-4D2F01C4B81F}" type="presOf" srcId="{8B1E055E-5736-4A20-BD07-18402A3B9A2E}" destId="{A611FBAF-39B6-43D5-A9DB-56FD99093070}" srcOrd="0" destOrd="0" presId="urn:microsoft.com/office/officeart/2005/8/layout/hierarchy1"/>
    <dgm:cxn modelId="{2B00C820-603E-4635-A4A6-F9644DB8AF61}" srcId="{A7B5B460-37D0-44A4-A50D-E67678D331C2}" destId="{B5BF40AE-A69D-4CA5-9908-30215CCFABA5}" srcOrd="1" destOrd="0" parTransId="{10BCFF22-7E92-400B-AB6D-FF4E4B7FBCD5}" sibTransId="{E41DA196-0AF5-4D25-B421-FD97C041C19F}"/>
    <dgm:cxn modelId="{4F7D0D49-5395-47BC-94C4-7957E98843C0}" srcId="{A7B5B460-37D0-44A4-A50D-E67678D331C2}" destId="{8B1E055E-5736-4A20-BD07-18402A3B9A2E}" srcOrd="2" destOrd="0" parTransId="{942F4B97-C0D6-4ABA-8456-EAA070EEADF6}" sibTransId="{810F6B06-CEED-45D5-84AC-9B724F05853B}"/>
    <dgm:cxn modelId="{6986E682-1AF9-4A65-B0DF-D4DA19DB69ED}" type="presOf" srcId="{1DE2ADED-E0F9-463C-BAB0-56507FE9814F}" destId="{689DB0F5-DA69-4059-8E72-0B62FC15588C}" srcOrd="0" destOrd="0" presId="urn:microsoft.com/office/officeart/2005/8/layout/hierarchy1"/>
    <dgm:cxn modelId="{E75A88AD-4C97-4111-AB34-416E461A58BE}" type="presOf" srcId="{B5BF40AE-A69D-4CA5-9908-30215CCFABA5}" destId="{B36CF8A8-A32D-45B5-BBA9-C7778D9640A7}" srcOrd="0" destOrd="0" presId="urn:microsoft.com/office/officeart/2005/8/layout/hierarchy1"/>
    <dgm:cxn modelId="{688896CA-3FAE-48C8-96F2-6B322BA6C7C1}" srcId="{A7B5B460-37D0-44A4-A50D-E67678D331C2}" destId="{1DE2ADED-E0F9-463C-BAB0-56507FE9814F}" srcOrd="0" destOrd="0" parTransId="{70A174DD-1225-403C-B4E3-4C22669443D6}" sibTransId="{FACC1279-D4A1-4360-BB8B-755932C2D33B}"/>
    <dgm:cxn modelId="{13F209D2-7765-4B8F-84D9-8DD4722663A7}" type="presOf" srcId="{A7B5B460-37D0-44A4-A50D-E67678D331C2}" destId="{F6B7621F-B9EB-4253-A145-E1C95587A6A7}" srcOrd="0" destOrd="0" presId="urn:microsoft.com/office/officeart/2005/8/layout/hierarchy1"/>
    <dgm:cxn modelId="{BFAD716F-8A21-4D4A-9657-F5C65D96D375}" type="presParOf" srcId="{F6B7621F-B9EB-4253-A145-E1C95587A6A7}" destId="{EC4E63DB-90D3-4A63-A9B3-966C86D26754}" srcOrd="0" destOrd="0" presId="urn:microsoft.com/office/officeart/2005/8/layout/hierarchy1"/>
    <dgm:cxn modelId="{DF88769F-94DF-4B44-8334-10562A3EDC83}" type="presParOf" srcId="{EC4E63DB-90D3-4A63-A9B3-966C86D26754}" destId="{310F3B0C-BB79-426F-A414-1502D3023550}" srcOrd="0" destOrd="0" presId="urn:microsoft.com/office/officeart/2005/8/layout/hierarchy1"/>
    <dgm:cxn modelId="{EFE7A1AA-13E7-409D-BEB6-0B22DA32546F}" type="presParOf" srcId="{310F3B0C-BB79-426F-A414-1502D3023550}" destId="{24742ED0-E449-4855-9578-5E6BDB9CC02A}" srcOrd="0" destOrd="0" presId="urn:microsoft.com/office/officeart/2005/8/layout/hierarchy1"/>
    <dgm:cxn modelId="{C9A63EB6-95D0-45F9-A48E-D2148F292E72}" type="presParOf" srcId="{310F3B0C-BB79-426F-A414-1502D3023550}" destId="{689DB0F5-DA69-4059-8E72-0B62FC15588C}" srcOrd="1" destOrd="0" presId="urn:microsoft.com/office/officeart/2005/8/layout/hierarchy1"/>
    <dgm:cxn modelId="{C26EBDE7-B204-49F9-AD54-EE0F054DF923}" type="presParOf" srcId="{EC4E63DB-90D3-4A63-A9B3-966C86D26754}" destId="{EB79A3D8-F91E-45E7-A5FE-055B884095B3}" srcOrd="1" destOrd="0" presId="urn:microsoft.com/office/officeart/2005/8/layout/hierarchy1"/>
    <dgm:cxn modelId="{DA7394F5-522C-4598-B3F4-B6D8666D3620}" type="presParOf" srcId="{F6B7621F-B9EB-4253-A145-E1C95587A6A7}" destId="{CDDE54E3-38D8-41B9-8351-D0C512B1BC7F}" srcOrd="1" destOrd="0" presId="urn:microsoft.com/office/officeart/2005/8/layout/hierarchy1"/>
    <dgm:cxn modelId="{B0B1C2F2-518B-4C45-A33F-E78FCB467C81}" type="presParOf" srcId="{CDDE54E3-38D8-41B9-8351-D0C512B1BC7F}" destId="{72E09540-9F84-43F7-814C-5B654B8D9C77}" srcOrd="0" destOrd="0" presId="urn:microsoft.com/office/officeart/2005/8/layout/hierarchy1"/>
    <dgm:cxn modelId="{D8866ADC-CFD3-418C-B0CB-4D016157CC72}" type="presParOf" srcId="{72E09540-9F84-43F7-814C-5B654B8D9C77}" destId="{49F3A990-AEA5-4834-8E82-D7DC8A6EC923}" srcOrd="0" destOrd="0" presId="urn:microsoft.com/office/officeart/2005/8/layout/hierarchy1"/>
    <dgm:cxn modelId="{331A309F-3231-45F8-9E5E-A41FBA631F2F}" type="presParOf" srcId="{72E09540-9F84-43F7-814C-5B654B8D9C77}" destId="{B36CF8A8-A32D-45B5-BBA9-C7778D9640A7}" srcOrd="1" destOrd="0" presId="urn:microsoft.com/office/officeart/2005/8/layout/hierarchy1"/>
    <dgm:cxn modelId="{F1A7C518-B7C2-4B61-AD37-FCDA6D90E238}" type="presParOf" srcId="{CDDE54E3-38D8-41B9-8351-D0C512B1BC7F}" destId="{EA0B1006-147A-4FB1-9B1A-CB79801687CB}" srcOrd="1" destOrd="0" presId="urn:microsoft.com/office/officeart/2005/8/layout/hierarchy1"/>
    <dgm:cxn modelId="{AE2C3D88-1E1D-41E8-B982-01672B32A197}" type="presParOf" srcId="{F6B7621F-B9EB-4253-A145-E1C95587A6A7}" destId="{76ADCE5C-2CA5-4411-92DC-0336F88F9D9F}" srcOrd="2" destOrd="0" presId="urn:microsoft.com/office/officeart/2005/8/layout/hierarchy1"/>
    <dgm:cxn modelId="{27B1269E-611C-44CC-8E68-16B9239E0A2B}" type="presParOf" srcId="{76ADCE5C-2CA5-4411-92DC-0336F88F9D9F}" destId="{42B5A156-7A15-42A9-9E63-A9ABAA7B95AB}" srcOrd="0" destOrd="0" presId="urn:microsoft.com/office/officeart/2005/8/layout/hierarchy1"/>
    <dgm:cxn modelId="{9F644E9F-0395-49AE-AF85-D603C868AC8D}" type="presParOf" srcId="{42B5A156-7A15-42A9-9E63-A9ABAA7B95AB}" destId="{59D257D6-D788-4CEE-ADE1-523C8F7B090F}" srcOrd="0" destOrd="0" presId="urn:microsoft.com/office/officeart/2005/8/layout/hierarchy1"/>
    <dgm:cxn modelId="{E6A77333-315E-4FAC-913B-FBA37B143C22}" type="presParOf" srcId="{42B5A156-7A15-42A9-9E63-A9ABAA7B95AB}" destId="{A611FBAF-39B6-43D5-A9DB-56FD99093070}" srcOrd="1" destOrd="0" presId="urn:microsoft.com/office/officeart/2005/8/layout/hierarchy1"/>
    <dgm:cxn modelId="{2DC22E3A-10D4-4A99-9511-183C8EE1BC60}" type="presParOf" srcId="{76ADCE5C-2CA5-4411-92DC-0336F88F9D9F}" destId="{75ED3FB1-4600-47D6-8450-599D3373C2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F6ACBA7-BA4B-4053-B49C-87E039D768B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96F17D-4CCF-4E6C-994D-20FA650BF25B}">
      <dgm:prSet/>
      <dgm:spPr/>
      <dgm:t>
        <a:bodyPr/>
        <a:lstStyle/>
        <a:p>
          <a:r>
            <a:rPr lang="en-US"/>
            <a:t>Kafka consumer</a:t>
          </a:r>
        </a:p>
      </dgm:t>
    </dgm:pt>
    <dgm:pt modelId="{094C84A1-07FF-410C-BB15-ECF0475EF16E}" type="parTrans" cxnId="{C1FD8CCE-DD14-4341-AF67-6CE3157C1328}">
      <dgm:prSet/>
      <dgm:spPr/>
      <dgm:t>
        <a:bodyPr/>
        <a:lstStyle/>
        <a:p>
          <a:endParaRPr lang="en-US"/>
        </a:p>
      </dgm:t>
    </dgm:pt>
    <dgm:pt modelId="{5D30F1EA-FBFF-4EC1-9680-AD6C0CBCE854}" type="sibTrans" cxnId="{C1FD8CCE-DD14-4341-AF67-6CE3157C1328}">
      <dgm:prSet/>
      <dgm:spPr/>
      <dgm:t>
        <a:bodyPr/>
        <a:lstStyle/>
        <a:p>
          <a:endParaRPr lang="en-US"/>
        </a:p>
      </dgm:t>
    </dgm:pt>
    <dgm:pt modelId="{409E3490-365D-40B5-87E2-C08151B24DD2}">
      <dgm:prSet/>
      <dgm:spPr/>
      <dgm:t>
        <a:bodyPr/>
        <a:lstStyle/>
        <a:p>
          <a:r>
            <a:rPr lang="en-US"/>
            <a:t>Transforms message into MongoDB bson.M</a:t>
          </a:r>
        </a:p>
      </dgm:t>
    </dgm:pt>
    <dgm:pt modelId="{77E84620-C193-4BAA-970E-D4F02245AC58}" type="parTrans" cxnId="{2B465BC1-199A-48B2-BB59-438CB3DEC4B1}">
      <dgm:prSet/>
      <dgm:spPr/>
      <dgm:t>
        <a:bodyPr/>
        <a:lstStyle/>
        <a:p>
          <a:endParaRPr lang="en-US"/>
        </a:p>
      </dgm:t>
    </dgm:pt>
    <dgm:pt modelId="{A7C166B1-F092-4B13-A228-B6D73B7A4684}" type="sibTrans" cxnId="{2B465BC1-199A-48B2-BB59-438CB3DEC4B1}">
      <dgm:prSet/>
      <dgm:spPr/>
      <dgm:t>
        <a:bodyPr/>
        <a:lstStyle/>
        <a:p>
          <a:endParaRPr lang="en-US"/>
        </a:p>
      </dgm:t>
    </dgm:pt>
    <dgm:pt modelId="{DCAFAB34-2431-4F1D-98ED-F9E6F3D42846}">
      <dgm:prSet/>
      <dgm:spPr/>
      <dgm:t>
        <a:bodyPr/>
        <a:lstStyle/>
        <a:p>
          <a:r>
            <a:rPr lang="en-US"/>
            <a:t>Inserts into MongoDB etl_db.data collection</a:t>
          </a:r>
        </a:p>
      </dgm:t>
    </dgm:pt>
    <dgm:pt modelId="{CC9530AC-389B-41F4-AF86-C0F420AD4C0E}" type="parTrans" cxnId="{977ECABA-0026-4587-ABC9-3B366A3F0193}">
      <dgm:prSet/>
      <dgm:spPr/>
      <dgm:t>
        <a:bodyPr/>
        <a:lstStyle/>
        <a:p>
          <a:endParaRPr lang="en-US"/>
        </a:p>
      </dgm:t>
    </dgm:pt>
    <dgm:pt modelId="{2CA84900-FAB1-43BE-AB81-1EA157039BB9}" type="sibTrans" cxnId="{977ECABA-0026-4587-ABC9-3B366A3F0193}">
      <dgm:prSet/>
      <dgm:spPr/>
      <dgm:t>
        <a:bodyPr/>
        <a:lstStyle/>
        <a:p>
          <a:endParaRPr lang="en-US"/>
        </a:p>
      </dgm:t>
    </dgm:pt>
    <dgm:pt modelId="{CF185A71-BF81-4E15-865A-646BB3D0B1E6}">
      <dgm:prSet/>
      <dgm:spPr/>
      <dgm:t>
        <a:bodyPr/>
        <a:lstStyle/>
        <a:p>
          <a:r>
            <a:rPr lang="en-US"/>
            <a:t>Production-ready concurrency possible</a:t>
          </a:r>
        </a:p>
      </dgm:t>
    </dgm:pt>
    <dgm:pt modelId="{80D6EDD4-C8F1-4B1C-A202-1F395BBC5FB0}" type="parTrans" cxnId="{11122098-32C8-4FAB-8080-8FA1B9E45D20}">
      <dgm:prSet/>
      <dgm:spPr/>
      <dgm:t>
        <a:bodyPr/>
        <a:lstStyle/>
        <a:p>
          <a:endParaRPr lang="en-US"/>
        </a:p>
      </dgm:t>
    </dgm:pt>
    <dgm:pt modelId="{F7346564-D59B-4B74-9AAE-C89C2A0A5103}" type="sibTrans" cxnId="{11122098-32C8-4FAB-8080-8FA1B9E45D20}">
      <dgm:prSet/>
      <dgm:spPr/>
      <dgm:t>
        <a:bodyPr/>
        <a:lstStyle/>
        <a:p>
          <a:endParaRPr lang="en-US"/>
        </a:p>
      </dgm:t>
    </dgm:pt>
    <dgm:pt modelId="{EA884772-5FC0-4AE1-BB91-95E7CBD2F170}" type="pres">
      <dgm:prSet presAssocID="{DF6ACBA7-BA4B-4053-B49C-87E039D768B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3D5CA1-6154-4D34-AFCB-500EA85FEB85}" type="pres">
      <dgm:prSet presAssocID="{A396F17D-4CCF-4E6C-994D-20FA650BF25B}" presName="hierRoot1" presStyleCnt="0"/>
      <dgm:spPr/>
    </dgm:pt>
    <dgm:pt modelId="{D97232C4-C71C-4157-AF66-54E56082A2CE}" type="pres">
      <dgm:prSet presAssocID="{A396F17D-4CCF-4E6C-994D-20FA650BF25B}" presName="composite" presStyleCnt="0"/>
      <dgm:spPr/>
    </dgm:pt>
    <dgm:pt modelId="{53ECFC9D-0BF4-4A36-BF04-4CA0DD9B7255}" type="pres">
      <dgm:prSet presAssocID="{A396F17D-4CCF-4E6C-994D-20FA650BF25B}" presName="background" presStyleLbl="node0" presStyleIdx="0" presStyleCnt="4"/>
      <dgm:spPr/>
    </dgm:pt>
    <dgm:pt modelId="{914421E5-8E84-45AB-A2B2-B7B073F80E1E}" type="pres">
      <dgm:prSet presAssocID="{A396F17D-4CCF-4E6C-994D-20FA650BF25B}" presName="text" presStyleLbl="fgAcc0" presStyleIdx="0" presStyleCnt="4">
        <dgm:presLayoutVars>
          <dgm:chPref val="3"/>
        </dgm:presLayoutVars>
      </dgm:prSet>
      <dgm:spPr/>
    </dgm:pt>
    <dgm:pt modelId="{7B3C7C9B-88CA-41BB-9E0E-7F0C0EDFDBFD}" type="pres">
      <dgm:prSet presAssocID="{A396F17D-4CCF-4E6C-994D-20FA650BF25B}" presName="hierChild2" presStyleCnt="0"/>
      <dgm:spPr/>
    </dgm:pt>
    <dgm:pt modelId="{652F1E46-A83E-4D29-8942-2338EE5E86D3}" type="pres">
      <dgm:prSet presAssocID="{409E3490-365D-40B5-87E2-C08151B24DD2}" presName="hierRoot1" presStyleCnt="0"/>
      <dgm:spPr/>
    </dgm:pt>
    <dgm:pt modelId="{F75BA108-18EC-4186-8DA0-4D1317E05395}" type="pres">
      <dgm:prSet presAssocID="{409E3490-365D-40B5-87E2-C08151B24DD2}" presName="composite" presStyleCnt="0"/>
      <dgm:spPr/>
    </dgm:pt>
    <dgm:pt modelId="{23F268DE-C6D0-4BFB-94A0-7D73AF9B5B58}" type="pres">
      <dgm:prSet presAssocID="{409E3490-365D-40B5-87E2-C08151B24DD2}" presName="background" presStyleLbl="node0" presStyleIdx="1" presStyleCnt="4"/>
      <dgm:spPr/>
    </dgm:pt>
    <dgm:pt modelId="{4C5C0E3C-DE89-401E-81A2-1744DFB6B4E7}" type="pres">
      <dgm:prSet presAssocID="{409E3490-365D-40B5-87E2-C08151B24DD2}" presName="text" presStyleLbl="fgAcc0" presStyleIdx="1" presStyleCnt="4">
        <dgm:presLayoutVars>
          <dgm:chPref val="3"/>
        </dgm:presLayoutVars>
      </dgm:prSet>
      <dgm:spPr/>
    </dgm:pt>
    <dgm:pt modelId="{2B08A768-9840-4561-9294-22673E5A68EC}" type="pres">
      <dgm:prSet presAssocID="{409E3490-365D-40B5-87E2-C08151B24DD2}" presName="hierChild2" presStyleCnt="0"/>
      <dgm:spPr/>
    </dgm:pt>
    <dgm:pt modelId="{72DC1986-896E-4DCD-9BF2-3429EAA715EB}" type="pres">
      <dgm:prSet presAssocID="{DCAFAB34-2431-4F1D-98ED-F9E6F3D42846}" presName="hierRoot1" presStyleCnt="0"/>
      <dgm:spPr/>
    </dgm:pt>
    <dgm:pt modelId="{308A0ADF-9395-442B-AA5E-2E54C69C4DF9}" type="pres">
      <dgm:prSet presAssocID="{DCAFAB34-2431-4F1D-98ED-F9E6F3D42846}" presName="composite" presStyleCnt="0"/>
      <dgm:spPr/>
    </dgm:pt>
    <dgm:pt modelId="{1499CEED-9642-4858-B2C5-F4C6FE9F66BB}" type="pres">
      <dgm:prSet presAssocID="{DCAFAB34-2431-4F1D-98ED-F9E6F3D42846}" presName="background" presStyleLbl="node0" presStyleIdx="2" presStyleCnt="4"/>
      <dgm:spPr/>
    </dgm:pt>
    <dgm:pt modelId="{B733EA3F-23BD-4A95-9373-E86906DDF6AD}" type="pres">
      <dgm:prSet presAssocID="{DCAFAB34-2431-4F1D-98ED-F9E6F3D42846}" presName="text" presStyleLbl="fgAcc0" presStyleIdx="2" presStyleCnt="4">
        <dgm:presLayoutVars>
          <dgm:chPref val="3"/>
        </dgm:presLayoutVars>
      </dgm:prSet>
      <dgm:spPr/>
    </dgm:pt>
    <dgm:pt modelId="{1E55A773-68CB-4E74-AB0B-B3F8A0D6E607}" type="pres">
      <dgm:prSet presAssocID="{DCAFAB34-2431-4F1D-98ED-F9E6F3D42846}" presName="hierChild2" presStyleCnt="0"/>
      <dgm:spPr/>
    </dgm:pt>
    <dgm:pt modelId="{7A05ABF6-39FC-45F8-B6DB-D8A2B782EA50}" type="pres">
      <dgm:prSet presAssocID="{CF185A71-BF81-4E15-865A-646BB3D0B1E6}" presName="hierRoot1" presStyleCnt="0"/>
      <dgm:spPr/>
    </dgm:pt>
    <dgm:pt modelId="{F2843143-D3CB-4F9B-AAAF-A278A63DA162}" type="pres">
      <dgm:prSet presAssocID="{CF185A71-BF81-4E15-865A-646BB3D0B1E6}" presName="composite" presStyleCnt="0"/>
      <dgm:spPr/>
    </dgm:pt>
    <dgm:pt modelId="{9682744F-7F90-40C3-85B6-0B931E46A37F}" type="pres">
      <dgm:prSet presAssocID="{CF185A71-BF81-4E15-865A-646BB3D0B1E6}" presName="background" presStyleLbl="node0" presStyleIdx="3" presStyleCnt="4"/>
      <dgm:spPr/>
    </dgm:pt>
    <dgm:pt modelId="{73753A3D-498A-4F3B-9081-0BD3EEBE78E2}" type="pres">
      <dgm:prSet presAssocID="{CF185A71-BF81-4E15-865A-646BB3D0B1E6}" presName="text" presStyleLbl="fgAcc0" presStyleIdx="3" presStyleCnt="4">
        <dgm:presLayoutVars>
          <dgm:chPref val="3"/>
        </dgm:presLayoutVars>
      </dgm:prSet>
      <dgm:spPr/>
    </dgm:pt>
    <dgm:pt modelId="{E4C42A63-A3BC-4D51-BAEF-4D08FE1E3943}" type="pres">
      <dgm:prSet presAssocID="{CF185A71-BF81-4E15-865A-646BB3D0B1E6}" presName="hierChild2" presStyleCnt="0"/>
      <dgm:spPr/>
    </dgm:pt>
  </dgm:ptLst>
  <dgm:cxnLst>
    <dgm:cxn modelId="{EC0DB30F-9812-4287-8C16-AEBBC8B69A21}" type="presOf" srcId="{CF185A71-BF81-4E15-865A-646BB3D0B1E6}" destId="{73753A3D-498A-4F3B-9081-0BD3EEBE78E2}" srcOrd="0" destOrd="0" presId="urn:microsoft.com/office/officeart/2005/8/layout/hierarchy1"/>
    <dgm:cxn modelId="{961D5349-96FA-46F1-8B71-7C74FC242C72}" type="presOf" srcId="{409E3490-365D-40B5-87E2-C08151B24DD2}" destId="{4C5C0E3C-DE89-401E-81A2-1744DFB6B4E7}" srcOrd="0" destOrd="0" presId="urn:microsoft.com/office/officeart/2005/8/layout/hierarchy1"/>
    <dgm:cxn modelId="{11122098-32C8-4FAB-8080-8FA1B9E45D20}" srcId="{DF6ACBA7-BA4B-4053-B49C-87E039D768B0}" destId="{CF185A71-BF81-4E15-865A-646BB3D0B1E6}" srcOrd="3" destOrd="0" parTransId="{80D6EDD4-C8F1-4B1C-A202-1F395BBC5FB0}" sibTransId="{F7346564-D59B-4B74-9AAE-C89C2A0A5103}"/>
    <dgm:cxn modelId="{BBF3B7AE-409C-4716-AB28-814AFF5B65E4}" type="presOf" srcId="{A396F17D-4CCF-4E6C-994D-20FA650BF25B}" destId="{914421E5-8E84-45AB-A2B2-B7B073F80E1E}" srcOrd="0" destOrd="0" presId="urn:microsoft.com/office/officeart/2005/8/layout/hierarchy1"/>
    <dgm:cxn modelId="{977ECABA-0026-4587-ABC9-3B366A3F0193}" srcId="{DF6ACBA7-BA4B-4053-B49C-87E039D768B0}" destId="{DCAFAB34-2431-4F1D-98ED-F9E6F3D42846}" srcOrd="2" destOrd="0" parTransId="{CC9530AC-389B-41F4-AF86-C0F420AD4C0E}" sibTransId="{2CA84900-FAB1-43BE-AB81-1EA157039BB9}"/>
    <dgm:cxn modelId="{2B465BC1-199A-48B2-BB59-438CB3DEC4B1}" srcId="{DF6ACBA7-BA4B-4053-B49C-87E039D768B0}" destId="{409E3490-365D-40B5-87E2-C08151B24DD2}" srcOrd="1" destOrd="0" parTransId="{77E84620-C193-4BAA-970E-D4F02245AC58}" sibTransId="{A7C166B1-F092-4B13-A228-B6D73B7A4684}"/>
    <dgm:cxn modelId="{0E0535C2-0FA9-4DA4-91C0-AFAE9C6AEBC4}" type="presOf" srcId="{DF6ACBA7-BA4B-4053-B49C-87E039D768B0}" destId="{EA884772-5FC0-4AE1-BB91-95E7CBD2F170}" srcOrd="0" destOrd="0" presId="urn:microsoft.com/office/officeart/2005/8/layout/hierarchy1"/>
    <dgm:cxn modelId="{C1FD8CCE-DD14-4341-AF67-6CE3157C1328}" srcId="{DF6ACBA7-BA4B-4053-B49C-87E039D768B0}" destId="{A396F17D-4CCF-4E6C-994D-20FA650BF25B}" srcOrd="0" destOrd="0" parTransId="{094C84A1-07FF-410C-BB15-ECF0475EF16E}" sibTransId="{5D30F1EA-FBFF-4EC1-9680-AD6C0CBCE854}"/>
    <dgm:cxn modelId="{F97152F8-A8DB-4587-9BA2-D034F520DDFF}" type="presOf" srcId="{DCAFAB34-2431-4F1D-98ED-F9E6F3D42846}" destId="{B733EA3F-23BD-4A95-9373-E86906DDF6AD}" srcOrd="0" destOrd="0" presId="urn:microsoft.com/office/officeart/2005/8/layout/hierarchy1"/>
    <dgm:cxn modelId="{423D6C4F-D590-445D-9737-6104D28E712A}" type="presParOf" srcId="{EA884772-5FC0-4AE1-BB91-95E7CBD2F170}" destId="{1F3D5CA1-6154-4D34-AFCB-500EA85FEB85}" srcOrd="0" destOrd="0" presId="urn:microsoft.com/office/officeart/2005/8/layout/hierarchy1"/>
    <dgm:cxn modelId="{182F916F-CA4D-4BD0-89F6-425C7D0F1FCB}" type="presParOf" srcId="{1F3D5CA1-6154-4D34-AFCB-500EA85FEB85}" destId="{D97232C4-C71C-4157-AF66-54E56082A2CE}" srcOrd="0" destOrd="0" presId="urn:microsoft.com/office/officeart/2005/8/layout/hierarchy1"/>
    <dgm:cxn modelId="{791E01A9-A2AD-40A9-831F-1F6F3EEED920}" type="presParOf" srcId="{D97232C4-C71C-4157-AF66-54E56082A2CE}" destId="{53ECFC9D-0BF4-4A36-BF04-4CA0DD9B7255}" srcOrd="0" destOrd="0" presId="urn:microsoft.com/office/officeart/2005/8/layout/hierarchy1"/>
    <dgm:cxn modelId="{9903AAF8-1C29-487A-ACDF-1F54CA4B4F89}" type="presParOf" srcId="{D97232C4-C71C-4157-AF66-54E56082A2CE}" destId="{914421E5-8E84-45AB-A2B2-B7B073F80E1E}" srcOrd="1" destOrd="0" presId="urn:microsoft.com/office/officeart/2005/8/layout/hierarchy1"/>
    <dgm:cxn modelId="{F61232D3-9587-43F5-B71C-B9E14B09FB23}" type="presParOf" srcId="{1F3D5CA1-6154-4D34-AFCB-500EA85FEB85}" destId="{7B3C7C9B-88CA-41BB-9E0E-7F0C0EDFDBFD}" srcOrd="1" destOrd="0" presId="urn:microsoft.com/office/officeart/2005/8/layout/hierarchy1"/>
    <dgm:cxn modelId="{86039C42-2BB1-4CE3-A3AD-95133DF0ECFD}" type="presParOf" srcId="{EA884772-5FC0-4AE1-BB91-95E7CBD2F170}" destId="{652F1E46-A83E-4D29-8942-2338EE5E86D3}" srcOrd="1" destOrd="0" presId="urn:microsoft.com/office/officeart/2005/8/layout/hierarchy1"/>
    <dgm:cxn modelId="{A179E66E-DB3F-4D43-8CBA-96806E0144A6}" type="presParOf" srcId="{652F1E46-A83E-4D29-8942-2338EE5E86D3}" destId="{F75BA108-18EC-4186-8DA0-4D1317E05395}" srcOrd="0" destOrd="0" presId="urn:microsoft.com/office/officeart/2005/8/layout/hierarchy1"/>
    <dgm:cxn modelId="{0E09A359-00C1-4622-9B08-EB1F33CD6A3B}" type="presParOf" srcId="{F75BA108-18EC-4186-8DA0-4D1317E05395}" destId="{23F268DE-C6D0-4BFB-94A0-7D73AF9B5B58}" srcOrd="0" destOrd="0" presId="urn:microsoft.com/office/officeart/2005/8/layout/hierarchy1"/>
    <dgm:cxn modelId="{5D347429-FF05-4460-BF00-344EDCD0AB4A}" type="presParOf" srcId="{F75BA108-18EC-4186-8DA0-4D1317E05395}" destId="{4C5C0E3C-DE89-401E-81A2-1744DFB6B4E7}" srcOrd="1" destOrd="0" presId="urn:microsoft.com/office/officeart/2005/8/layout/hierarchy1"/>
    <dgm:cxn modelId="{B76A2763-07D5-4646-911D-C77F394D2AB5}" type="presParOf" srcId="{652F1E46-A83E-4D29-8942-2338EE5E86D3}" destId="{2B08A768-9840-4561-9294-22673E5A68EC}" srcOrd="1" destOrd="0" presId="urn:microsoft.com/office/officeart/2005/8/layout/hierarchy1"/>
    <dgm:cxn modelId="{4DD3E780-5D97-4965-8758-089D225BA2CF}" type="presParOf" srcId="{EA884772-5FC0-4AE1-BB91-95E7CBD2F170}" destId="{72DC1986-896E-4DCD-9BF2-3429EAA715EB}" srcOrd="2" destOrd="0" presId="urn:microsoft.com/office/officeart/2005/8/layout/hierarchy1"/>
    <dgm:cxn modelId="{E701D4FB-C8C0-4872-9055-441B78187004}" type="presParOf" srcId="{72DC1986-896E-4DCD-9BF2-3429EAA715EB}" destId="{308A0ADF-9395-442B-AA5E-2E54C69C4DF9}" srcOrd="0" destOrd="0" presId="urn:microsoft.com/office/officeart/2005/8/layout/hierarchy1"/>
    <dgm:cxn modelId="{03128E59-BE70-45FB-BE60-83F8B1A6FA16}" type="presParOf" srcId="{308A0ADF-9395-442B-AA5E-2E54C69C4DF9}" destId="{1499CEED-9642-4858-B2C5-F4C6FE9F66BB}" srcOrd="0" destOrd="0" presId="urn:microsoft.com/office/officeart/2005/8/layout/hierarchy1"/>
    <dgm:cxn modelId="{AE8E2DBE-6134-4103-9533-7C59A77C33EA}" type="presParOf" srcId="{308A0ADF-9395-442B-AA5E-2E54C69C4DF9}" destId="{B733EA3F-23BD-4A95-9373-E86906DDF6AD}" srcOrd="1" destOrd="0" presId="urn:microsoft.com/office/officeart/2005/8/layout/hierarchy1"/>
    <dgm:cxn modelId="{C292758A-143B-44D6-ABCB-1DFD9A88EFC0}" type="presParOf" srcId="{72DC1986-896E-4DCD-9BF2-3429EAA715EB}" destId="{1E55A773-68CB-4E74-AB0B-B3F8A0D6E607}" srcOrd="1" destOrd="0" presId="urn:microsoft.com/office/officeart/2005/8/layout/hierarchy1"/>
    <dgm:cxn modelId="{82049351-5663-4829-93AB-51C9A3F131B4}" type="presParOf" srcId="{EA884772-5FC0-4AE1-BB91-95E7CBD2F170}" destId="{7A05ABF6-39FC-45F8-B6DB-D8A2B782EA50}" srcOrd="3" destOrd="0" presId="urn:microsoft.com/office/officeart/2005/8/layout/hierarchy1"/>
    <dgm:cxn modelId="{8B33E547-42CF-4EC1-B135-D3C36B98B641}" type="presParOf" srcId="{7A05ABF6-39FC-45F8-B6DB-D8A2B782EA50}" destId="{F2843143-D3CB-4F9B-AAAF-A278A63DA162}" srcOrd="0" destOrd="0" presId="urn:microsoft.com/office/officeart/2005/8/layout/hierarchy1"/>
    <dgm:cxn modelId="{ED9F06E5-65ED-4440-B5BF-056EB5BF6B7F}" type="presParOf" srcId="{F2843143-D3CB-4F9B-AAAF-A278A63DA162}" destId="{9682744F-7F90-40C3-85B6-0B931E46A37F}" srcOrd="0" destOrd="0" presId="urn:microsoft.com/office/officeart/2005/8/layout/hierarchy1"/>
    <dgm:cxn modelId="{0A42EA36-7EA8-4484-BEF6-2F9A139EA571}" type="presParOf" srcId="{F2843143-D3CB-4F9B-AAAF-A278A63DA162}" destId="{73753A3D-498A-4F3B-9081-0BD3EEBE78E2}" srcOrd="1" destOrd="0" presId="urn:microsoft.com/office/officeart/2005/8/layout/hierarchy1"/>
    <dgm:cxn modelId="{2097EFC6-D830-4B33-B410-1D74FAA7C09C}" type="presParOf" srcId="{7A05ABF6-39FC-45F8-B6DB-D8A2B782EA50}" destId="{E4C42A63-A3BC-4D51-BAEF-4D08FE1E394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35EEA-0C4D-4293-8D7E-3974FCA82FC1}">
      <dsp:nvSpPr>
        <dsp:cNvPr id="0" name=""/>
        <dsp:cNvSpPr/>
      </dsp:nvSpPr>
      <dsp:spPr>
        <a:xfrm>
          <a:off x="0" y="716"/>
          <a:ext cx="511927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F1A0BD-929C-4D07-8703-397619557752}">
      <dsp:nvSpPr>
        <dsp:cNvPr id="0" name=""/>
        <dsp:cNvSpPr/>
      </dsp:nvSpPr>
      <dsp:spPr>
        <a:xfrm>
          <a:off x="0" y="716"/>
          <a:ext cx="5119274" cy="65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Rahul Sid Patil</a:t>
          </a:r>
          <a:endParaRPr lang="en-US" sz="1500" kern="1200"/>
        </a:p>
      </dsp:txBody>
      <dsp:txXfrm>
        <a:off x="0" y="716"/>
        <a:ext cx="5119274" cy="651657"/>
      </dsp:txXfrm>
    </dsp:sp>
    <dsp:sp modelId="{34CB0F1C-0C06-45DD-BA0E-10219DEBDB97}">
      <dsp:nvSpPr>
        <dsp:cNvPr id="0" name=""/>
        <dsp:cNvSpPr/>
      </dsp:nvSpPr>
      <dsp:spPr>
        <a:xfrm>
          <a:off x="0" y="652373"/>
          <a:ext cx="5119274" cy="0"/>
        </a:xfrm>
        <a:prstGeom prst="line">
          <a:avLst/>
        </a:prstGeom>
        <a:gradFill rotWithShape="0">
          <a:gsLst>
            <a:gs pos="0">
              <a:schemeClr val="accent2">
                <a:hueOff val="585190"/>
                <a:satOff val="-730"/>
                <a:lumOff val="17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585190"/>
                <a:satOff val="-730"/>
                <a:lumOff val="17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585190"/>
              <a:satOff val="-730"/>
              <a:lumOff val="17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19B8C6-8997-4118-93DC-2D88AC52AA59}">
      <dsp:nvSpPr>
        <dsp:cNvPr id="0" name=""/>
        <dsp:cNvSpPr/>
      </dsp:nvSpPr>
      <dsp:spPr>
        <a:xfrm>
          <a:off x="0" y="652373"/>
          <a:ext cx="5119274" cy="65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Lead Software Engineer @ EPAM Systems</a:t>
          </a:r>
          <a:endParaRPr lang="en-US" sz="1500" kern="1200"/>
        </a:p>
      </dsp:txBody>
      <dsp:txXfrm>
        <a:off x="0" y="652373"/>
        <a:ext cx="5119274" cy="651657"/>
      </dsp:txXfrm>
    </dsp:sp>
    <dsp:sp modelId="{0CD7FD22-42E2-4399-98A8-D99D0F6888D8}">
      <dsp:nvSpPr>
        <dsp:cNvPr id="0" name=""/>
        <dsp:cNvSpPr/>
      </dsp:nvSpPr>
      <dsp:spPr>
        <a:xfrm>
          <a:off x="0" y="1304030"/>
          <a:ext cx="5119274" cy="0"/>
        </a:xfrm>
        <a:prstGeom prst="line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040531-7EAD-4DBD-B39F-B00F4E4DF800}">
      <dsp:nvSpPr>
        <dsp:cNvPr id="0" name=""/>
        <dsp:cNvSpPr/>
      </dsp:nvSpPr>
      <dsp:spPr>
        <a:xfrm>
          <a:off x="0" y="1304030"/>
          <a:ext cx="5119274" cy="65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Head of Golang Community, EPAM India</a:t>
          </a:r>
          <a:endParaRPr lang="en-US" sz="1500" kern="1200"/>
        </a:p>
      </dsp:txBody>
      <dsp:txXfrm>
        <a:off x="0" y="1304030"/>
        <a:ext cx="5119274" cy="651657"/>
      </dsp:txXfrm>
    </dsp:sp>
    <dsp:sp modelId="{F256ED0B-A281-44E6-8B47-6C5AF77EF0EE}">
      <dsp:nvSpPr>
        <dsp:cNvPr id="0" name=""/>
        <dsp:cNvSpPr/>
      </dsp:nvSpPr>
      <dsp:spPr>
        <a:xfrm>
          <a:off x="0" y="1955688"/>
          <a:ext cx="5119274" cy="0"/>
        </a:xfrm>
        <a:prstGeom prst="line">
          <a:avLst/>
        </a:prstGeom>
        <a:gradFill rotWithShape="0">
          <a:gsLst>
            <a:gs pos="0">
              <a:schemeClr val="accent2">
                <a:hueOff val="1755570"/>
                <a:satOff val="-2190"/>
                <a:lumOff val="5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755570"/>
                <a:satOff val="-2190"/>
                <a:lumOff val="5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1755570"/>
              <a:satOff val="-2190"/>
              <a:lumOff val="5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D16E52-E6CA-499F-8DA9-72D9233F614F}">
      <dsp:nvSpPr>
        <dsp:cNvPr id="0" name=""/>
        <dsp:cNvSpPr/>
      </dsp:nvSpPr>
      <dsp:spPr>
        <a:xfrm>
          <a:off x="0" y="1955688"/>
          <a:ext cx="5119274" cy="65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12+ years of experience in backend engineering</a:t>
          </a:r>
          <a:endParaRPr lang="en-US" sz="1500" kern="1200"/>
        </a:p>
      </dsp:txBody>
      <dsp:txXfrm>
        <a:off x="0" y="1955688"/>
        <a:ext cx="5119274" cy="651657"/>
      </dsp:txXfrm>
    </dsp:sp>
    <dsp:sp modelId="{B3D97A94-1374-4C2B-B8A4-A2B423E36AD5}">
      <dsp:nvSpPr>
        <dsp:cNvPr id="0" name=""/>
        <dsp:cNvSpPr/>
      </dsp:nvSpPr>
      <dsp:spPr>
        <a:xfrm>
          <a:off x="0" y="2607345"/>
          <a:ext cx="5119274" cy="0"/>
        </a:xfrm>
        <a:prstGeom prst="line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AC8773-6C74-4319-84F5-E23726CEF0A2}">
      <dsp:nvSpPr>
        <dsp:cNvPr id="0" name=""/>
        <dsp:cNvSpPr/>
      </dsp:nvSpPr>
      <dsp:spPr>
        <a:xfrm>
          <a:off x="0" y="2607345"/>
          <a:ext cx="5119274" cy="65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Specialized in Golang, Kubernetes, Kafka, and cloud-native systems</a:t>
          </a:r>
          <a:endParaRPr lang="en-US" sz="1500" kern="1200"/>
        </a:p>
      </dsp:txBody>
      <dsp:txXfrm>
        <a:off x="0" y="2607345"/>
        <a:ext cx="5119274" cy="651657"/>
      </dsp:txXfrm>
    </dsp:sp>
    <dsp:sp modelId="{673E07CC-62DC-46B2-A82D-7F813DC8714F}">
      <dsp:nvSpPr>
        <dsp:cNvPr id="0" name=""/>
        <dsp:cNvSpPr/>
      </dsp:nvSpPr>
      <dsp:spPr>
        <a:xfrm>
          <a:off x="0" y="3259002"/>
          <a:ext cx="5119274" cy="0"/>
        </a:xfrm>
        <a:prstGeom prst="line">
          <a:avLst/>
        </a:prstGeom>
        <a:gradFill rotWithShape="0">
          <a:gsLst>
            <a:gs pos="0">
              <a:schemeClr val="accent2">
                <a:hueOff val="2925949"/>
                <a:satOff val="-3649"/>
                <a:lumOff val="8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925949"/>
                <a:satOff val="-3649"/>
                <a:lumOff val="8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2925949"/>
              <a:satOff val="-3649"/>
              <a:lumOff val="85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5CF6C4-00EB-43EE-AC80-2DAED0E2C5F3}">
      <dsp:nvSpPr>
        <dsp:cNvPr id="0" name=""/>
        <dsp:cNvSpPr/>
      </dsp:nvSpPr>
      <dsp:spPr>
        <a:xfrm>
          <a:off x="0" y="3259002"/>
          <a:ext cx="5119274" cy="65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Author of upcoming book '</a:t>
          </a:r>
          <a:r>
            <a:rPr lang="en-IN" sz="1500" b="1" kern="1200"/>
            <a:t>Let Us Go Vol. 1- </a:t>
          </a:r>
          <a:r>
            <a:rPr lang="en-US" sz="1500" b="1" kern="1200"/>
            <a:t>A Complete Beginner’s Guide to Golang </a:t>
          </a:r>
          <a:r>
            <a:rPr lang="en-IN" sz="1500" b="1" kern="1200"/>
            <a:t>Programming and Development’</a:t>
          </a:r>
          <a:endParaRPr lang="en-US" sz="1500" kern="1200"/>
        </a:p>
      </dsp:txBody>
      <dsp:txXfrm>
        <a:off x="0" y="3259002"/>
        <a:ext cx="5119274" cy="651657"/>
      </dsp:txXfrm>
    </dsp:sp>
    <dsp:sp modelId="{7764B390-4332-4D47-A3B4-3FC3B6FD4A52}">
      <dsp:nvSpPr>
        <dsp:cNvPr id="0" name=""/>
        <dsp:cNvSpPr/>
      </dsp:nvSpPr>
      <dsp:spPr>
        <a:xfrm>
          <a:off x="0" y="3910659"/>
          <a:ext cx="5119274" cy="0"/>
        </a:xfrm>
        <a:prstGeom prst="line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3511139"/>
              <a:satOff val="-4379"/>
              <a:lumOff val="10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5C51D0-D752-4DDC-BFCE-663AF35D28A3}">
      <dsp:nvSpPr>
        <dsp:cNvPr id="0" name=""/>
        <dsp:cNvSpPr/>
      </dsp:nvSpPr>
      <dsp:spPr>
        <a:xfrm>
          <a:off x="0" y="3910659"/>
          <a:ext cx="5119274" cy="65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ech Speaker | Mentor | Open Source Contributor</a:t>
          </a:r>
          <a:endParaRPr lang="en-US" sz="1500" kern="1200"/>
        </a:p>
      </dsp:txBody>
      <dsp:txXfrm>
        <a:off x="0" y="3910659"/>
        <a:ext cx="5119274" cy="651657"/>
      </dsp:txXfrm>
    </dsp:sp>
    <dsp:sp modelId="{C4FEA5DC-EFC2-45BD-B66E-698019B8AD23}">
      <dsp:nvSpPr>
        <dsp:cNvPr id="0" name=""/>
        <dsp:cNvSpPr/>
      </dsp:nvSpPr>
      <dsp:spPr>
        <a:xfrm>
          <a:off x="0" y="4562317"/>
          <a:ext cx="5119274" cy="0"/>
        </a:xfrm>
        <a:prstGeom prst="line">
          <a:avLst/>
        </a:prstGeom>
        <a:gradFill rotWithShape="0">
          <a:gsLst>
            <a:gs pos="0">
              <a:schemeClr val="accent2">
                <a:hueOff val="4096329"/>
                <a:satOff val="-5109"/>
                <a:lumOff val="120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096329"/>
                <a:satOff val="-5109"/>
                <a:lumOff val="120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096329"/>
              <a:satOff val="-5109"/>
              <a:lumOff val="120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31E8D6-0DA5-4985-9606-252ED7E77F1E}">
      <dsp:nvSpPr>
        <dsp:cNvPr id="0" name=""/>
        <dsp:cNvSpPr/>
      </dsp:nvSpPr>
      <dsp:spPr>
        <a:xfrm>
          <a:off x="0" y="4562317"/>
          <a:ext cx="5119274" cy="65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LinkedIn: </a:t>
          </a:r>
          <a:r>
            <a:rPr lang="en-IN" sz="1500" b="0" i="0" kern="1200">
              <a:hlinkClick xmlns:r="http://schemas.openxmlformats.org/officeDocument/2006/relationships" r:id="rId1"/>
            </a:rPr>
            <a:t>www.linkedin.com/in/rahulsidpatil</a:t>
          </a:r>
          <a:endParaRPr lang="en-US" sz="1500" kern="1200"/>
        </a:p>
      </dsp:txBody>
      <dsp:txXfrm>
        <a:off x="0" y="4562317"/>
        <a:ext cx="5119274" cy="651657"/>
      </dsp:txXfrm>
    </dsp:sp>
    <dsp:sp modelId="{ED0DE519-A9D6-4745-9EBE-7D54812B3DFA}">
      <dsp:nvSpPr>
        <dsp:cNvPr id="0" name=""/>
        <dsp:cNvSpPr/>
      </dsp:nvSpPr>
      <dsp:spPr>
        <a:xfrm>
          <a:off x="0" y="5213974"/>
          <a:ext cx="5119274" cy="0"/>
        </a:xfrm>
        <a:prstGeom prst="line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1954D7-F9DA-4F8F-B90B-DD9D906D2603}">
      <dsp:nvSpPr>
        <dsp:cNvPr id="0" name=""/>
        <dsp:cNvSpPr/>
      </dsp:nvSpPr>
      <dsp:spPr>
        <a:xfrm>
          <a:off x="0" y="5213974"/>
          <a:ext cx="5119274" cy="65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Contact: </a:t>
          </a:r>
          <a:r>
            <a:rPr lang="en-IN" sz="1500" kern="1200">
              <a:hlinkClick xmlns:r="http://schemas.openxmlformats.org/officeDocument/2006/relationships" r:id="rId2"/>
            </a:rPr>
            <a:t>golangda@</a:t>
          </a:r>
          <a:r>
            <a:rPr lang="en-US" sz="1500" kern="1200">
              <a:hlinkClick xmlns:r="http://schemas.openxmlformats.org/officeDocument/2006/relationships" r:id="rId2"/>
            </a:rPr>
            <a:t>gmail.com</a:t>
          </a:r>
          <a:endParaRPr lang="en-US" sz="1500" kern="1200"/>
        </a:p>
      </dsp:txBody>
      <dsp:txXfrm>
        <a:off x="0" y="5213974"/>
        <a:ext cx="5119274" cy="65165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57F98-8DDC-4276-A1BA-ED6663D44D45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304D7D-0A59-42E0-84DA-F982867F8A69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Single pod setup</a:t>
          </a:r>
        </a:p>
      </dsp:txBody>
      <dsp:txXfrm>
        <a:off x="383617" y="1447754"/>
        <a:ext cx="2847502" cy="1768010"/>
      </dsp:txXfrm>
    </dsp:sp>
    <dsp:sp modelId="{5ED8B272-0A69-4AA0-9495-DF001A4DCAE3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60BD1F-74E9-479D-AA93-BE4671F0104B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YAML deployment</a:t>
          </a:r>
        </a:p>
      </dsp:txBody>
      <dsp:txXfrm>
        <a:off x="3998355" y="1447754"/>
        <a:ext cx="2847502" cy="1768010"/>
      </dsp:txXfrm>
    </dsp:sp>
    <dsp:sp modelId="{A8AA28C5-9065-4927-ADC2-16530FC5D0DA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DF5A41-7412-4B36-ADA1-F35472604390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Exposed service for internal cluster access</a:t>
          </a:r>
        </a:p>
      </dsp:txBody>
      <dsp:txXfrm>
        <a:off x="7613092" y="1447754"/>
        <a:ext cx="2847502" cy="17680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0B551-5F78-442D-9471-47B55784DD33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75A3B-D01E-4316-A7FB-6823D9571586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Kubernetes HPA</a:t>
          </a:r>
        </a:p>
      </dsp:txBody>
      <dsp:txXfrm>
        <a:off x="288396" y="1634282"/>
        <a:ext cx="2117829" cy="1314957"/>
      </dsp:txXfrm>
    </dsp:sp>
    <dsp:sp modelId="{52AB87F7-9EEC-490D-9D17-58D73D6145B3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FF42B-3ED9-47A3-B3A2-3D5E6591F8D5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kubectl autoscale based on CPU usage</a:t>
          </a:r>
        </a:p>
      </dsp:txBody>
      <dsp:txXfrm>
        <a:off x="2976857" y="1634282"/>
        <a:ext cx="2117829" cy="1314957"/>
      </dsp:txXfrm>
    </dsp:sp>
    <dsp:sp modelId="{502C54FE-6A4D-461D-826B-439FACD344D5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353DA2-4BAB-42BE-8E8D-56727DE706D4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Minimum 1, maximum 5 pods</a:t>
          </a:r>
        </a:p>
      </dsp:txBody>
      <dsp:txXfrm>
        <a:off x="5665318" y="1634282"/>
        <a:ext cx="2117829" cy="1314957"/>
      </dsp:txXfrm>
    </dsp:sp>
    <dsp:sp modelId="{FD4C9C59-71EF-4EB7-99DB-C72F43CDFF8A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A860D-CDC0-41D6-B749-A5546616728D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Responsive to workload spikes</a:t>
          </a:r>
        </a:p>
      </dsp:txBody>
      <dsp:txXfrm>
        <a:off x="8353779" y="1634282"/>
        <a:ext cx="2117829" cy="131495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BD0C5-0549-49C5-8943-71EF32C72932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1B1C17-A4CC-4C13-8A50-449A0321FB52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Show running pipeline in Minikube</a:t>
          </a:r>
        </a:p>
      </dsp:txBody>
      <dsp:txXfrm>
        <a:off x="288396" y="1634282"/>
        <a:ext cx="2117829" cy="1314957"/>
      </dsp:txXfrm>
    </dsp:sp>
    <dsp:sp modelId="{8EABC53B-72CB-4406-BACA-54BCD3FE05BA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32E3E2-A2A6-435A-8A80-D9AADDC907B7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Kafka producing/consuming messages</a:t>
          </a:r>
        </a:p>
      </dsp:txBody>
      <dsp:txXfrm>
        <a:off x="2976857" y="1634282"/>
        <a:ext cx="2117829" cy="1314957"/>
      </dsp:txXfrm>
    </dsp:sp>
    <dsp:sp modelId="{99844003-C727-4CFC-B091-87F6FD6FF2A8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E11C66-D28C-477B-9DCA-33A0E1827994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MongoDB insert verification</a:t>
          </a:r>
        </a:p>
      </dsp:txBody>
      <dsp:txXfrm>
        <a:off x="5665318" y="1634282"/>
        <a:ext cx="2117829" cy="1314957"/>
      </dsp:txXfrm>
    </dsp:sp>
    <dsp:sp modelId="{F153E647-1160-4C92-B996-B0C9E7832515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DB7539-B04E-466F-86F0-3C7BFC47B210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HPA in action with </a:t>
          </a:r>
          <a:r>
            <a:rPr lang="en-US" sz="1700" kern="1200" dirty="0" err="1"/>
            <a:t>kubectl</a:t>
          </a:r>
          <a:r>
            <a:rPr lang="en-US" sz="1700" kern="1200" dirty="0"/>
            <a:t> top pods</a:t>
          </a:r>
        </a:p>
      </dsp:txBody>
      <dsp:txXfrm>
        <a:off x="8353779" y="1634282"/>
        <a:ext cx="2117829" cy="131495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53D189-1EDE-494E-B07C-D8930BB22CCD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48A3B-A2A4-47A0-BC69-200C155E0565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4E117-BDA7-4405-B5C8-A2613ECC8C2D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✅ Fully working data pipeline</a:t>
          </a:r>
        </a:p>
      </dsp:txBody>
      <dsp:txXfrm>
        <a:off x="569079" y="2644614"/>
        <a:ext cx="2072362" cy="720000"/>
      </dsp:txXfrm>
    </dsp:sp>
    <dsp:sp modelId="{2169AD4B-ECFA-4A7C-81A8-9C8E0E6C7CC8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A5B37-5A6E-4ADF-B1C9-EF2D845080F6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210B1-5AA1-4038-96CE-4B7BFC1B914A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✅ Simple, scalable Go components</a:t>
          </a:r>
        </a:p>
      </dsp:txBody>
      <dsp:txXfrm>
        <a:off x="3004105" y="2644614"/>
        <a:ext cx="2072362" cy="720000"/>
      </dsp:txXfrm>
    </dsp:sp>
    <dsp:sp modelId="{06621E00-41E9-4585-B6A8-BE62D5FC221E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20765-68EA-427E-BE48-21454CFEC98A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981FF-D032-469A-B65A-0F477AED2682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✅ Real-time ingestion and autoscaling(WIP)</a:t>
          </a:r>
        </a:p>
      </dsp:txBody>
      <dsp:txXfrm>
        <a:off x="5439131" y="2644614"/>
        <a:ext cx="2072362" cy="720000"/>
      </dsp:txXfrm>
    </dsp:sp>
    <dsp:sp modelId="{4C96D14F-3D17-4209-BA0C-F5D998C58C5B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67702-0D6C-4719-8396-03F49AED904B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DC588-31BA-458B-BDC5-C5694487CBAE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✅ Extensible for real-world systems</a:t>
          </a:r>
        </a:p>
      </dsp:txBody>
      <dsp:txXfrm>
        <a:off x="7874157" y="2644614"/>
        <a:ext cx="2072362" cy="720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268059-270A-447D-9B1E-4D8EA941E878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F9F11E-DA85-4EDB-BF20-AF6CBA435B2E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Add observability and alerting</a:t>
          </a:r>
        </a:p>
      </dsp:txBody>
      <dsp:txXfrm>
        <a:off x="0" y="0"/>
        <a:ext cx="10515600" cy="1087834"/>
      </dsp:txXfrm>
    </dsp:sp>
    <dsp:sp modelId="{7386FD4C-44FF-4336-A851-AB608D35A8B5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051553-6CF2-4A53-876F-9380F52FE812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Cloud-native version (GKE/EKS/Azure AKS)</a:t>
          </a:r>
        </a:p>
      </dsp:txBody>
      <dsp:txXfrm>
        <a:off x="0" y="1087834"/>
        <a:ext cx="10515600" cy="1087834"/>
      </dsp:txXfrm>
    </dsp:sp>
    <dsp:sp modelId="{161F02AA-F2A5-4C6D-9C90-7FBCA66CC89D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261671-909D-4473-B015-90666CE28E9E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Integrate with real data sources</a:t>
          </a:r>
        </a:p>
      </dsp:txBody>
      <dsp:txXfrm>
        <a:off x="0" y="2175669"/>
        <a:ext cx="10515600" cy="1087834"/>
      </dsp:txXfrm>
    </dsp:sp>
    <dsp:sp modelId="{6004BC11-1B76-4327-B29C-47975257B4F1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0148E9-2DE7-4126-8FB5-40FE6FE15FB3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GitHub repo and Docker images (coming soon)</a:t>
          </a:r>
        </a:p>
      </dsp:txBody>
      <dsp:txXfrm>
        <a:off x="0" y="3263503"/>
        <a:ext cx="10515600" cy="10878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226B40-A27A-47C2-AD72-B8F564E09DF9}">
      <dsp:nvSpPr>
        <dsp:cNvPr id="0" name=""/>
        <dsp:cNvSpPr/>
      </dsp:nvSpPr>
      <dsp:spPr>
        <a:xfrm>
          <a:off x="1026015" y="382159"/>
          <a:ext cx="4103548" cy="3587018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→ Go offers better performance, concurrency, and lightweight deployment.</a:t>
          </a:r>
        </a:p>
      </dsp:txBody>
      <dsp:txXfrm>
        <a:off x="2051902" y="920212"/>
        <a:ext cx="2000480" cy="2510912"/>
      </dsp:txXfrm>
    </dsp:sp>
    <dsp:sp modelId="{CD75A29C-11FE-4D33-930B-CD8B65D6FA9F}">
      <dsp:nvSpPr>
        <dsp:cNvPr id="0" name=""/>
        <dsp:cNvSpPr/>
      </dsp:nvSpPr>
      <dsp:spPr>
        <a:xfrm>
          <a:off x="128" y="1149781"/>
          <a:ext cx="2051774" cy="20517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1. Why use Go for ETL instead of Python or Java?</a:t>
          </a:r>
        </a:p>
      </dsp:txBody>
      <dsp:txXfrm>
        <a:off x="300603" y="1450256"/>
        <a:ext cx="1450824" cy="1450824"/>
      </dsp:txXfrm>
    </dsp:sp>
    <dsp:sp modelId="{B8F2AC34-C58A-4BD1-A180-4AEBDD1447D7}">
      <dsp:nvSpPr>
        <dsp:cNvPr id="0" name=""/>
        <dsp:cNvSpPr/>
      </dsp:nvSpPr>
      <dsp:spPr>
        <a:xfrm>
          <a:off x="6411923" y="382159"/>
          <a:ext cx="4103548" cy="3587018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→ </a:t>
          </a:r>
          <a:r>
            <a:rPr lang="en-US" sz="1300" b="0" i="0" kern="1200"/>
            <a:t>MongoDB provides flexible document storage, making it easier to ingest unstructured/semistructured data commonly seen in real-world pipelines.</a:t>
          </a:r>
          <a:endParaRPr lang="en-US" sz="1300" kern="1200"/>
        </a:p>
      </dsp:txBody>
      <dsp:txXfrm>
        <a:off x="7437810" y="920212"/>
        <a:ext cx="2000480" cy="2510912"/>
      </dsp:txXfrm>
    </dsp:sp>
    <dsp:sp modelId="{C43701AF-868F-439D-879A-9A9ACAEB236E}">
      <dsp:nvSpPr>
        <dsp:cNvPr id="0" name=""/>
        <dsp:cNvSpPr/>
      </dsp:nvSpPr>
      <dsp:spPr>
        <a:xfrm>
          <a:off x="5386035" y="1149781"/>
          <a:ext cx="2051774" cy="2051774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2. </a:t>
          </a:r>
          <a:r>
            <a:rPr lang="en-US" sz="2000" b="1" i="0" kern="1200"/>
            <a:t>Why MongoDB for storage? Why not SQL?</a:t>
          </a:r>
          <a:endParaRPr lang="en-US" sz="2000" kern="1200"/>
        </a:p>
      </dsp:txBody>
      <dsp:txXfrm>
        <a:off x="5686510" y="1450256"/>
        <a:ext cx="1450824" cy="14508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22065-341A-4846-A318-5E5EE34FE6BE}">
      <dsp:nvSpPr>
        <dsp:cNvPr id="0" name=""/>
        <dsp:cNvSpPr/>
      </dsp:nvSpPr>
      <dsp:spPr>
        <a:xfrm>
          <a:off x="908177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3. </a:t>
          </a:r>
          <a:r>
            <a:rPr lang="en-US" sz="3000" b="1" kern="1200"/>
            <a:t>Why is Kubernetes essential for this setup?</a:t>
          </a:r>
          <a:endParaRPr lang="en-US" sz="3000" kern="1200"/>
        </a:p>
      </dsp:txBody>
      <dsp:txXfrm>
        <a:off x="964797" y="57477"/>
        <a:ext cx="3753091" cy="1819925"/>
      </dsp:txXfrm>
    </dsp:sp>
    <dsp:sp modelId="{43481D07-7F2E-4952-A800-98CD9F5AB709}">
      <dsp:nvSpPr>
        <dsp:cNvPr id="0" name=""/>
        <dsp:cNvSpPr/>
      </dsp:nvSpPr>
      <dsp:spPr>
        <a:xfrm>
          <a:off x="1294810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A3F0B-02E6-40D2-B54D-2C7651D5BCCD}">
      <dsp:nvSpPr>
        <dsp:cNvPr id="0" name=""/>
        <dsp:cNvSpPr/>
      </dsp:nvSpPr>
      <dsp:spPr>
        <a:xfrm>
          <a:off x="1681443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→ </a:t>
          </a:r>
          <a:r>
            <a:rPr lang="en-US" sz="1800" b="0" kern="1200"/>
            <a:t>Kubernetes provides scalability, self-healing, rolling updates, and resource efficiency for managing distributed components like Kafka, MongoDB, and microservices.</a:t>
          </a:r>
          <a:endParaRPr lang="en-US" sz="1800" kern="1200"/>
        </a:p>
      </dsp:txBody>
      <dsp:txXfrm>
        <a:off x="1738063" y="2473934"/>
        <a:ext cx="2979825" cy="1819925"/>
      </dsp:txXfrm>
    </dsp:sp>
    <dsp:sp modelId="{A6B0C6CB-93F6-4456-BB12-497B482B217F}">
      <dsp:nvSpPr>
        <dsp:cNvPr id="0" name=""/>
        <dsp:cNvSpPr/>
      </dsp:nvSpPr>
      <dsp:spPr>
        <a:xfrm>
          <a:off x="5741091" y="857"/>
          <a:ext cx="3866331" cy="1933165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4. </a:t>
          </a:r>
          <a:r>
            <a:rPr lang="en-US" sz="3000" b="1" kern="1200"/>
            <a:t>What are the resource requirements for running this pipeline locally?</a:t>
          </a:r>
          <a:endParaRPr lang="en-US" sz="3000" kern="1200"/>
        </a:p>
      </dsp:txBody>
      <dsp:txXfrm>
        <a:off x="5797711" y="57477"/>
        <a:ext cx="3753091" cy="1819925"/>
      </dsp:txXfrm>
    </dsp:sp>
    <dsp:sp modelId="{6637B171-D28A-4345-AC41-23445363E8E5}">
      <dsp:nvSpPr>
        <dsp:cNvPr id="0" name=""/>
        <dsp:cNvSpPr/>
      </dsp:nvSpPr>
      <dsp:spPr>
        <a:xfrm>
          <a:off x="6127724" y="1934023"/>
          <a:ext cx="386633" cy="144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74"/>
              </a:lnTo>
              <a:lnTo>
                <a:pt x="386633" y="1449874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19550-76B1-48A7-94B6-9DE2526D3512}">
      <dsp:nvSpPr>
        <dsp:cNvPr id="0" name=""/>
        <dsp:cNvSpPr/>
      </dsp:nvSpPr>
      <dsp:spPr>
        <a:xfrm>
          <a:off x="6514357" y="2417314"/>
          <a:ext cx="3093065" cy="19331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→ </a:t>
          </a:r>
          <a:r>
            <a:rPr lang="en-US" sz="1800" b="0" kern="1200" dirty="0"/>
            <a:t>Ideally, a machine with </a:t>
          </a:r>
          <a:r>
            <a:rPr lang="en-US" sz="1800" b="1" kern="1200" dirty="0"/>
            <a:t>16GB RAM</a:t>
          </a:r>
          <a:r>
            <a:rPr lang="en-US" sz="1800" b="0" kern="1200" dirty="0"/>
            <a:t>, </a:t>
          </a:r>
          <a:r>
            <a:rPr lang="en-US" sz="1800" b="1" kern="1200" dirty="0"/>
            <a:t>4-core CPU</a:t>
          </a:r>
          <a:r>
            <a:rPr lang="en-US" sz="1800" b="0" kern="1200" dirty="0"/>
            <a:t>, and </a:t>
          </a:r>
          <a:r>
            <a:rPr lang="en-US" sz="1800" b="1" kern="1200" dirty="0"/>
            <a:t>Docker + </a:t>
          </a:r>
          <a:r>
            <a:rPr lang="en-US" sz="1800" b="1" kern="1200" dirty="0" err="1"/>
            <a:t>Minikube</a:t>
          </a:r>
          <a:r>
            <a:rPr lang="en-US" sz="1800" b="0" kern="1200" dirty="0"/>
            <a:t> installed.</a:t>
          </a:r>
          <a:br>
            <a:rPr lang="en-US" sz="1800" b="0" kern="1200" dirty="0"/>
          </a:br>
          <a:endParaRPr lang="en-US" sz="1800" kern="1200" dirty="0"/>
        </a:p>
      </dsp:txBody>
      <dsp:txXfrm>
        <a:off x="6570977" y="2473934"/>
        <a:ext cx="2979825" cy="18199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86658-C4A1-4484-AA09-03ACB808C225}">
      <dsp:nvSpPr>
        <dsp:cNvPr id="0" name=""/>
        <dsp:cNvSpPr/>
      </dsp:nvSpPr>
      <dsp:spPr>
        <a:xfrm>
          <a:off x="53" y="193832"/>
          <a:ext cx="5106412" cy="10381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5. Is this pipeline production-ready?</a:t>
          </a:r>
        </a:p>
      </dsp:txBody>
      <dsp:txXfrm>
        <a:off x="53" y="193832"/>
        <a:ext cx="5106412" cy="1038180"/>
      </dsp:txXfrm>
    </dsp:sp>
    <dsp:sp modelId="{948A4B1A-410A-4A96-95BE-ECE07273357B}">
      <dsp:nvSpPr>
        <dsp:cNvPr id="0" name=""/>
        <dsp:cNvSpPr/>
      </dsp:nvSpPr>
      <dsp:spPr>
        <a:xfrm>
          <a:off x="53" y="1232012"/>
          <a:ext cx="5106412" cy="276695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→ The architecture is extendable to production, but for real-world use, you'd need to add logging, error handling, authentication, CI/CD, and observability layers.</a:t>
          </a:r>
        </a:p>
      </dsp:txBody>
      <dsp:txXfrm>
        <a:off x="53" y="1232012"/>
        <a:ext cx="5106412" cy="2766959"/>
      </dsp:txXfrm>
    </dsp:sp>
    <dsp:sp modelId="{EF1A044F-3236-4B14-89A7-3D7C962F5FEE}">
      <dsp:nvSpPr>
        <dsp:cNvPr id="0" name=""/>
        <dsp:cNvSpPr/>
      </dsp:nvSpPr>
      <dsp:spPr>
        <a:xfrm>
          <a:off x="5821363" y="193832"/>
          <a:ext cx="5106412" cy="1038180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800" kern="1200"/>
            <a:t>6. </a:t>
          </a:r>
          <a:r>
            <a:rPr lang="en-US" sz="2800" kern="1200"/>
            <a:t>Can I run this pipeline on a public cloud?</a:t>
          </a:r>
        </a:p>
      </dsp:txBody>
      <dsp:txXfrm>
        <a:off x="5821363" y="193832"/>
        <a:ext cx="5106412" cy="1038180"/>
      </dsp:txXfrm>
    </dsp:sp>
    <dsp:sp modelId="{D3B21703-D75A-49C7-A2A3-4A3F1C9D29F2}">
      <dsp:nvSpPr>
        <dsp:cNvPr id="0" name=""/>
        <dsp:cNvSpPr/>
      </dsp:nvSpPr>
      <dsp:spPr>
        <a:xfrm>
          <a:off x="5821363" y="1232012"/>
          <a:ext cx="5106412" cy="2766959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-&gt; Yes. You can easily deploy this setup on AWS, GCP, or Azure using managed Kubernetes (like EKS/GKE/AKS) and integrate with managed Kafka and MongoDB services.</a:t>
          </a:r>
        </a:p>
      </dsp:txBody>
      <dsp:txXfrm>
        <a:off x="5821363" y="1232012"/>
        <a:ext cx="5106412" cy="276695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FAD182-9B73-489B-9118-A4FCD6A13B05}">
      <dsp:nvSpPr>
        <dsp:cNvPr id="0" name=""/>
        <dsp:cNvSpPr/>
      </dsp:nvSpPr>
      <dsp:spPr>
        <a:xfrm>
          <a:off x="1273935" y="1412"/>
          <a:ext cx="3724426" cy="186221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400" kern="1200"/>
            <a:t>7. What kind of data is being used in the demo?</a:t>
          </a:r>
        </a:p>
      </dsp:txBody>
      <dsp:txXfrm>
        <a:off x="1328477" y="55954"/>
        <a:ext cx="3615342" cy="1753129"/>
      </dsp:txXfrm>
    </dsp:sp>
    <dsp:sp modelId="{67D67051-48AD-4D07-943F-DB73371EF2B2}">
      <dsp:nvSpPr>
        <dsp:cNvPr id="0" name=""/>
        <dsp:cNvSpPr/>
      </dsp:nvSpPr>
      <dsp:spPr>
        <a:xfrm>
          <a:off x="1646377" y="1863625"/>
          <a:ext cx="372442" cy="1396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6659"/>
              </a:lnTo>
              <a:lnTo>
                <a:pt x="372442" y="139665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4E4A3-F4AD-4CCF-8EC2-31CB1F9EAD60}">
      <dsp:nvSpPr>
        <dsp:cNvPr id="0" name=""/>
        <dsp:cNvSpPr/>
      </dsp:nvSpPr>
      <dsp:spPr>
        <a:xfrm>
          <a:off x="2018820" y="2329179"/>
          <a:ext cx="2979540" cy="1862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→ A dummy data generator in Go simulates event streams that mimic real-world sensor data or logs for ETL processing.</a:t>
          </a:r>
        </a:p>
      </dsp:txBody>
      <dsp:txXfrm>
        <a:off x="2073362" y="2383721"/>
        <a:ext cx="2870456" cy="1753129"/>
      </dsp:txXfrm>
    </dsp:sp>
    <dsp:sp modelId="{2152E90C-0237-4EBF-823F-F371B3DC4CFB}">
      <dsp:nvSpPr>
        <dsp:cNvPr id="0" name=""/>
        <dsp:cNvSpPr/>
      </dsp:nvSpPr>
      <dsp:spPr>
        <a:xfrm>
          <a:off x="5929467" y="1412"/>
          <a:ext cx="3724426" cy="1862213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400" kern="1200"/>
            <a:t>8. </a:t>
          </a:r>
          <a:r>
            <a:rPr lang="en-US" sz="3400" kern="1200"/>
            <a:t>How do I scale the ETL application dynamically?</a:t>
          </a:r>
        </a:p>
      </dsp:txBody>
      <dsp:txXfrm>
        <a:off x="5984009" y="55954"/>
        <a:ext cx="3615342" cy="1753129"/>
      </dsp:txXfrm>
    </dsp:sp>
    <dsp:sp modelId="{21CD3D6A-EC7B-4447-8971-5DE789E33088}">
      <dsp:nvSpPr>
        <dsp:cNvPr id="0" name=""/>
        <dsp:cNvSpPr/>
      </dsp:nvSpPr>
      <dsp:spPr>
        <a:xfrm>
          <a:off x="6301910" y="1863625"/>
          <a:ext cx="372442" cy="13966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6659"/>
              </a:lnTo>
              <a:lnTo>
                <a:pt x="372442" y="139665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63EB1E-0805-460C-9BA6-EB9BBEAF523D}">
      <dsp:nvSpPr>
        <dsp:cNvPr id="0" name=""/>
        <dsp:cNvSpPr/>
      </dsp:nvSpPr>
      <dsp:spPr>
        <a:xfrm>
          <a:off x="6674352" y="2329179"/>
          <a:ext cx="2979540" cy="18622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-&gt; Kubernetes Horizontal Pod Autoscaler (HPA) is used based on CPU/memory usage or custom metrics from Prometheus.</a:t>
          </a:r>
        </a:p>
      </dsp:txBody>
      <dsp:txXfrm>
        <a:off x="6728894" y="2383721"/>
        <a:ext cx="2870456" cy="1753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06247-723B-4A92-AFDF-99E680E93482}">
      <dsp:nvSpPr>
        <dsp:cNvPr id="0" name=""/>
        <dsp:cNvSpPr/>
      </dsp:nvSpPr>
      <dsp:spPr>
        <a:xfrm>
          <a:off x="0" y="231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38E6D2-B1B1-43C2-9B0F-D62D4A86C2FA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65F06-6E38-4501-B636-A854D30D3C45}">
      <dsp:nvSpPr>
        <dsp:cNvPr id="0" name=""/>
        <dsp:cNvSpPr/>
      </dsp:nvSpPr>
      <dsp:spPr>
        <a:xfrm>
          <a:off x="1357965" y="231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Data Ingestion</a:t>
          </a:r>
          <a:endParaRPr lang="en-US" sz="2200" kern="1200"/>
        </a:p>
      </dsp:txBody>
      <dsp:txXfrm>
        <a:off x="1357965" y="2319"/>
        <a:ext cx="3325983" cy="1175727"/>
      </dsp:txXfrm>
    </dsp:sp>
    <dsp:sp modelId="{BE3A8798-6AD7-431D-B92F-87D6D9368105}">
      <dsp:nvSpPr>
        <dsp:cNvPr id="0" name=""/>
        <dsp:cNvSpPr/>
      </dsp:nvSpPr>
      <dsp:spPr>
        <a:xfrm>
          <a:off x="0" y="147197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8D0E71-FCC9-47E3-B8FD-7C42C533E77A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BB162-BCAD-416A-AC9F-F42511A0C57B}">
      <dsp:nvSpPr>
        <dsp:cNvPr id="0" name=""/>
        <dsp:cNvSpPr/>
      </dsp:nvSpPr>
      <dsp:spPr>
        <a:xfrm>
          <a:off x="1357965" y="147197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Processing &amp; Transformation</a:t>
          </a:r>
          <a:endParaRPr lang="en-US" sz="2200" kern="1200"/>
        </a:p>
      </dsp:txBody>
      <dsp:txXfrm>
        <a:off x="1357965" y="1471979"/>
        <a:ext cx="3325983" cy="1175727"/>
      </dsp:txXfrm>
    </dsp:sp>
    <dsp:sp modelId="{93F59B17-1379-45B1-B4C5-AF29743F1FA9}">
      <dsp:nvSpPr>
        <dsp:cNvPr id="0" name=""/>
        <dsp:cNvSpPr/>
      </dsp:nvSpPr>
      <dsp:spPr>
        <a:xfrm>
          <a:off x="0" y="294163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ADB02-22B0-45A5-9C76-77209D717D5D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2344F-D4E1-45E9-9888-3102FBB59B00}">
      <dsp:nvSpPr>
        <dsp:cNvPr id="0" name=""/>
        <dsp:cNvSpPr/>
      </dsp:nvSpPr>
      <dsp:spPr>
        <a:xfrm>
          <a:off x="1357965" y="294163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Storage</a:t>
          </a:r>
          <a:endParaRPr lang="en-US" sz="2200" kern="1200"/>
        </a:p>
      </dsp:txBody>
      <dsp:txXfrm>
        <a:off x="1357965" y="2941639"/>
        <a:ext cx="3325983" cy="1175727"/>
      </dsp:txXfrm>
    </dsp:sp>
    <dsp:sp modelId="{A1361740-E307-45CE-ADCF-81CBB15475BE}">
      <dsp:nvSpPr>
        <dsp:cNvPr id="0" name=""/>
        <dsp:cNvSpPr/>
      </dsp:nvSpPr>
      <dsp:spPr>
        <a:xfrm>
          <a:off x="0" y="4411299"/>
          <a:ext cx="4683949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D608F-BB2B-4A21-A5B2-E058D52C29C9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97392-D578-40D9-96EA-6288485A5F81}">
      <dsp:nvSpPr>
        <dsp:cNvPr id="0" name=""/>
        <dsp:cNvSpPr/>
      </dsp:nvSpPr>
      <dsp:spPr>
        <a:xfrm>
          <a:off x="1357965" y="4411299"/>
          <a:ext cx="3325983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Serving &amp; Visualization</a:t>
          </a:r>
          <a:endParaRPr lang="en-US" sz="2200" kern="1200"/>
        </a:p>
      </dsp:txBody>
      <dsp:txXfrm>
        <a:off x="1357965" y="4411299"/>
        <a:ext cx="3325983" cy="1175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16E742-03E8-4B94-92E0-3801CEF4EA0F}">
      <dsp:nvSpPr>
        <dsp:cNvPr id="0" name=""/>
        <dsp:cNvSpPr/>
      </dsp:nvSpPr>
      <dsp:spPr>
        <a:xfrm>
          <a:off x="577347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Real-Time Insights</a:t>
          </a:r>
          <a:endParaRPr lang="en-US" sz="1800" kern="1200"/>
        </a:p>
      </dsp:txBody>
      <dsp:txXfrm>
        <a:off x="5773478" y="31794"/>
        <a:ext cx="1075692" cy="1075692"/>
      </dsp:txXfrm>
    </dsp:sp>
    <dsp:sp modelId="{6F91AC8A-33A6-498A-84A6-4E432BAA659F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21295337"/>
            <a:gd name="adj4" fmla="val 19764403"/>
            <a:gd name="adj5" fmla="val 605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262C0-7C85-4D6C-9F64-AF2512E64904}">
      <dsp:nvSpPr>
        <dsp:cNvPr id="0" name=""/>
        <dsp:cNvSpPr/>
      </dsp:nvSpPr>
      <dsp:spPr>
        <a:xfrm>
          <a:off x="6424592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Scalability</a:t>
          </a:r>
          <a:endParaRPr lang="en-US" sz="1800" kern="1200"/>
        </a:p>
      </dsp:txBody>
      <dsp:txXfrm>
        <a:off x="6424592" y="2035718"/>
        <a:ext cx="1075692" cy="1075692"/>
      </dsp:txXfrm>
    </dsp:sp>
    <dsp:sp modelId="{9E817819-3610-4D61-9050-4B1821DBEA5C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4016869"/>
            <a:gd name="adj4" fmla="val 2251439"/>
            <a:gd name="adj5" fmla="val 605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8B486-84FE-4CB8-8405-F939A12C9F7E}">
      <dsp:nvSpPr>
        <dsp:cNvPr id="0" name=""/>
        <dsp:cNvSpPr/>
      </dsp:nvSpPr>
      <dsp:spPr>
        <a:xfrm>
          <a:off x="4719953" y="3274210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Reliability</a:t>
          </a:r>
          <a:endParaRPr lang="en-US" sz="1800" kern="1200"/>
        </a:p>
      </dsp:txBody>
      <dsp:txXfrm>
        <a:off x="4719953" y="3274210"/>
        <a:ext cx="1075692" cy="1075692"/>
      </dsp:txXfrm>
    </dsp:sp>
    <dsp:sp modelId="{7B2551FF-D188-4D5C-8324-CF4562B7CD1B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8213162"/>
            <a:gd name="adj4" fmla="val 6447732"/>
            <a:gd name="adj5" fmla="val 605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91E25F-EACB-4D01-B597-FB229C48AD11}">
      <dsp:nvSpPr>
        <dsp:cNvPr id="0" name=""/>
        <dsp:cNvSpPr/>
      </dsp:nvSpPr>
      <dsp:spPr>
        <a:xfrm>
          <a:off x="3015314" y="2035718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Cost Efficiency</a:t>
          </a:r>
          <a:endParaRPr lang="en-US" sz="1800" kern="1200"/>
        </a:p>
      </dsp:txBody>
      <dsp:txXfrm>
        <a:off x="3015314" y="2035718"/>
        <a:ext cx="1075692" cy="1075692"/>
      </dsp:txXfrm>
    </dsp:sp>
    <dsp:sp modelId="{D97C2187-0656-4BB8-B949-27DEE5A7CF27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2300198"/>
            <a:gd name="adj4" fmla="val 10769265"/>
            <a:gd name="adj5" fmla="val 605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B89BB-44BB-4949-948A-9AC97759068A}">
      <dsp:nvSpPr>
        <dsp:cNvPr id="0" name=""/>
        <dsp:cNvSpPr/>
      </dsp:nvSpPr>
      <dsp:spPr>
        <a:xfrm>
          <a:off x="3666428" y="31794"/>
          <a:ext cx="1075692" cy="107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User Experience</a:t>
          </a:r>
          <a:endParaRPr lang="en-US" sz="1800" kern="1200"/>
        </a:p>
      </dsp:txBody>
      <dsp:txXfrm>
        <a:off x="3666428" y="31794"/>
        <a:ext cx="1075692" cy="1075692"/>
      </dsp:txXfrm>
    </dsp:sp>
    <dsp:sp modelId="{B850482A-2DB7-45F1-B7C0-A98DEC23CE16}">
      <dsp:nvSpPr>
        <dsp:cNvPr id="0" name=""/>
        <dsp:cNvSpPr/>
      </dsp:nvSpPr>
      <dsp:spPr>
        <a:xfrm>
          <a:off x="3238196" y="89"/>
          <a:ext cx="4039207" cy="4039207"/>
        </a:xfrm>
        <a:prstGeom prst="circularArrow">
          <a:avLst>
            <a:gd name="adj1" fmla="val 5193"/>
            <a:gd name="adj2" fmla="val 335399"/>
            <a:gd name="adj3" fmla="val 16867851"/>
            <a:gd name="adj4" fmla="val 15196750"/>
            <a:gd name="adj5" fmla="val 605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D71F5-E527-4208-B1AA-AD30C1C20AAD}">
      <dsp:nvSpPr>
        <dsp:cNvPr id="0" name=""/>
        <dsp:cNvSpPr/>
      </dsp:nvSpPr>
      <dsp:spPr>
        <a:xfrm>
          <a:off x="212335" y="302868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0CA15-7514-491F-8540-0A9CB92691C6}">
      <dsp:nvSpPr>
        <dsp:cNvPr id="0" name=""/>
        <dsp:cNvSpPr/>
      </dsp:nvSpPr>
      <dsp:spPr>
        <a:xfrm>
          <a:off x="492877" y="583410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A5267-A5DA-4FB0-A0BB-0315A2AD6457}">
      <dsp:nvSpPr>
        <dsp:cNvPr id="0" name=""/>
        <dsp:cNvSpPr/>
      </dsp:nvSpPr>
      <dsp:spPr>
        <a:xfrm>
          <a:off x="1834517" y="30286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Go → Fast, lightweight, concurrency-friendly</a:t>
          </a:r>
        </a:p>
      </dsp:txBody>
      <dsp:txXfrm>
        <a:off x="1834517" y="302868"/>
        <a:ext cx="3148942" cy="1335915"/>
      </dsp:txXfrm>
    </dsp:sp>
    <dsp:sp modelId="{4832F78E-28DC-4E5D-A585-0E01CFF9A488}">
      <dsp:nvSpPr>
        <dsp:cNvPr id="0" name=""/>
        <dsp:cNvSpPr/>
      </dsp:nvSpPr>
      <dsp:spPr>
        <a:xfrm>
          <a:off x="5532139" y="302868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E6B6A7-D3C3-42F5-8E90-8E0036BA6361}">
      <dsp:nvSpPr>
        <dsp:cNvPr id="0" name=""/>
        <dsp:cNvSpPr/>
      </dsp:nvSpPr>
      <dsp:spPr>
        <a:xfrm>
          <a:off x="5812681" y="583410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EEBF4-6F27-4426-844D-79B4C4877021}">
      <dsp:nvSpPr>
        <dsp:cNvPr id="0" name=""/>
        <dsp:cNvSpPr/>
      </dsp:nvSpPr>
      <dsp:spPr>
        <a:xfrm>
          <a:off x="7154322" y="30286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Kafka → Distributed, durable event streaming</a:t>
          </a:r>
        </a:p>
      </dsp:txBody>
      <dsp:txXfrm>
        <a:off x="7154322" y="302868"/>
        <a:ext cx="3148942" cy="1335915"/>
      </dsp:txXfrm>
    </dsp:sp>
    <dsp:sp modelId="{EF0671A4-CCF2-4FA6-ACB2-7515F76B87E2}">
      <dsp:nvSpPr>
        <dsp:cNvPr id="0" name=""/>
        <dsp:cNvSpPr/>
      </dsp:nvSpPr>
      <dsp:spPr>
        <a:xfrm>
          <a:off x="212335" y="231009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58134-8AC0-490E-B8BB-21B6F14ED105}">
      <dsp:nvSpPr>
        <dsp:cNvPr id="0" name=""/>
        <dsp:cNvSpPr/>
      </dsp:nvSpPr>
      <dsp:spPr>
        <a:xfrm>
          <a:off x="492877" y="259063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DCCDC-C920-4829-A90C-987D361F8883}">
      <dsp:nvSpPr>
        <dsp:cNvPr id="0" name=""/>
        <dsp:cNvSpPr/>
      </dsp:nvSpPr>
      <dsp:spPr>
        <a:xfrm>
          <a:off x="1834517" y="231009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MongoDB → Flexible document database</a:t>
          </a:r>
        </a:p>
      </dsp:txBody>
      <dsp:txXfrm>
        <a:off x="1834517" y="2310092"/>
        <a:ext cx="3148942" cy="1335915"/>
      </dsp:txXfrm>
    </dsp:sp>
    <dsp:sp modelId="{D6992E05-04E8-480B-96DD-35B4817331B3}">
      <dsp:nvSpPr>
        <dsp:cNvPr id="0" name=""/>
        <dsp:cNvSpPr/>
      </dsp:nvSpPr>
      <dsp:spPr>
        <a:xfrm>
          <a:off x="5532139" y="231009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304091-6EBF-430B-AE47-AB980B9CD911}">
      <dsp:nvSpPr>
        <dsp:cNvPr id="0" name=""/>
        <dsp:cNvSpPr/>
      </dsp:nvSpPr>
      <dsp:spPr>
        <a:xfrm>
          <a:off x="5812681" y="259063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2A287-CAC8-4EDC-B398-1C50B41E30FA}">
      <dsp:nvSpPr>
        <dsp:cNvPr id="0" name=""/>
        <dsp:cNvSpPr/>
      </dsp:nvSpPr>
      <dsp:spPr>
        <a:xfrm>
          <a:off x="7154322" y="231009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Kubernetes → orchestration and Autoscaling</a:t>
          </a:r>
        </a:p>
      </dsp:txBody>
      <dsp:txXfrm>
        <a:off x="7154322" y="2310092"/>
        <a:ext cx="3148942" cy="1335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C1EA0-1FC6-4AB2-8872-BDF76F5BEEC2}">
      <dsp:nvSpPr>
        <dsp:cNvPr id="0" name=""/>
        <dsp:cNvSpPr/>
      </dsp:nvSpPr>
      <dsp:spPr>
        <a:xfrm>
          <a:off x="0" y="502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4C4F6-204F-476E-8D5B-9BD559F6980A}">
      <dsp:nvSpPr>
        <dsp:cNvPr id="0" name=""/>
        <dsp:cNvSpPr/>
      </dsp:nvSpPr>
      <dsp:spPr>
        <a:xfrm>
          <a:off x="209180" y="156091"/>
          <a:ext cx="380328" cy="380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AE3C3-2329-4EF4-91E9-CCC34C2D30F5}">
      <dsp:nvSpPr>
        <dsp:cNvPr id="0" name=""/>
        <dsp:cNvSpPr/>
      </dsp:nvSpPr>
      <dsp:spPr>
        <a:xfrm>
          <a:off x="798689" y="502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1. Minikube Setup</a:t>
          </a:r>
        </a:p>
      </dsp:txBody>
      <dsp:txXfrm>
        <a:off x="798689" y="502"/>
        <a:ext cx="5502911" cy="691506"/>
      </dsp:txXfrm>
    </dsp:sp>
    <dsp:sp modelId="{D3F5C6CA-5BCD-48E9-9DE4-D03AC776648B}">
      <dsp:nvSpPr>
        <dsp:cNvPr id="0" name=""/>
        <dsp:cNvSpPr/>
      </dsp:nvSpPr>
      <dsp:spPr>
        <a:xfrm>
          <a:off x="0" y="864885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C94488-82C5-4C78-BC63-10804643927F}">
      <dsp:nvSpPr>
        <dsp:cNvPr id="0" name=""/>
        <dsp:cNvSpPr/>
      </dsp:nvSpPr>
      <dsp:spPr>
        <a:xfrm>
          <a:off x="209180" y="1020474"/>
          <a:ext cx="380328" cy="380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8ACAB8-CBB0-418C-972B-394C019F46E5}">
      <dsp:nvSpPr>
        <dsp:cNvPr id="0" name=""/>
        <dsp:cNvSpPr/>
      </dsp:nvSpPr>
      <dsp:spPr>
        <a:xfrm>
          <a:off x="798689" y="864885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Kafka Cluster Deployment</a:t>
          </a:r>
        </a:p>
      </dsp:txBody>
      <dsp:txXfrm>
        <a:off x="798689" y="864885"/>
        <a:ext cx="5502911" cy="691506"/>
      </dsp:txXfrm>
    </dsp:sp>
    <dsp:sp modelId="{A359BA71-D457-463C-A98A-0E12C45AA7C5}">
      <dsp:nvSpPr>
        <dsp:cNvPr id="0" name=""/>
        <dsp:cNvSpPr/>
      </dsp:nvSpPr>
      <dsp:spPr>
        <a:xfrm>
          <a:off x="0" y="1729268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166AB-F7A1-4E0E-847A-AC4E47B83635}">
      <dsp:nvSpPr>
        <dsp:cNvPr id="0" name=""/>
        <dsp:cNvSpPr/>
      </dsp:nvSpPr>
      <dsp:spPr>
        <a:xfrm>
          <a:off x="209180" y="1884857"/>
          <a:ext cx="380328" cy="380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5663C-8D53-48FA-8173-19888161ABF8}">
      <dsp:nvSpPr>
        <dsp:cNvPr id="0" name=""/>
        <dsp:cNvSpPr/>
      </dsp:nvSpPr>
      <dsp:spPr>
        <a:xfrm>
          <a:off x="798689" y="1729268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MongoDB Deploment</a:t>
          </a:r>
        </a:p>
      </dsp:txBody>
      <dsp:txXfrm>
        <a:off x="798689" y="1729268"/>
        <a:ext cx="5502911" cy="691506"/>
      </dsp:txXfrm>
    </dsp:sp>
    <dsp:sp modelId="{3CC822C4-7343-4441-8280-1D521CEC5311}">
      <dsp:nvSpPr>
        <dsp:cNvPr id="0" name=""/>
        <dsp:cNvSpPr/>
      </dsp:nvSpPr>
      <dsp:spPr>
        <a:xfrm>
          <a:off x="0" y="2593651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A872DA-F95A-4516-A4AD-6B397CA39A74}">
      <dsp:nvSpPr>
        <dsp:cNvPr id="0" name=""/>
        <dsp:cNvSpPr/>
      </dsp:nvSpPr>
      <dsp:spPr>
        <a:xfrm>
          <a:off x="209180" y="2749240"/>
          <a:ext cx="380328" cy="380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E3347-5984-465C-A20B-A4BFF38DC981}">
      <dsp:nvSpPr>
        <dsp:cNvPr id="0" name=""/>
        <dsp:cNvSpPr/>
      </dsp:nvSpPr>
      <dsp:spPr>
        <a:xfrm>
          <a:off x="798689" y="2593651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4.  Data Generator (Kafka Producer)</a:t>
          </a:r>
        </a:p>
      </dsp:txBody>
      <dsp:txXfrm>
        <a:off x="798689" y="2593651"/>
        <a:ext cx="5502911" cy="691506"/>
      </dsp:txXfrm>
    </dsp:sp>
    <dsp:sp modelId="{F14935E9-389D-495F-B9E1-A03143C4221B}">
      <dsp:nvSpPr>
        <dsp:cNvPr id="0" name=""/>
        <dsp:cNvSpPr/>
      </dsp:nvSpPr>
      <dsp:spPr>
        <a:xfrm>
          <a:off x="0" y="3458034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0C0A6-0956-4A89-A055-023181AAB766}">
      <dsp:nvSpPr>
        <dsp:cNvPr id="0" name=""/>
        <dsp:cNvSpPr/>
      </dsp:nvSpPr>
      <dsp:spPr>
        <a:xfrm>
          <a:off x="209180" y="3613623"/>
          <a:ext cx="380328" cy="3803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D82EF-11CA-4455-97EB-E30A233DDD7A}">
      <dsp:nvSpPr>
        <dsp:cNvPr id="0" name=""/>
        <dsp:cNvSpPr/>
      </dsp:nvSpPr>
      <dsp:spPr>
        <a:xfrm>
          <a:off x="798689" y="3458034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5. ETL Application (Go Kafka Consumer + MongoDB Upsert)</a:t>
          </a:r>
        </a:p>
      </dsp:txBody>
      <dsp:txXfrm>
        <a:off x="798689" y="3458034"/>
        <a:ext cx="5502911" cy="691506"/>
      </dsp:txXfrm>
    </dsp:sp>
    <dsp:sp modelId="{3C139B05-4CF1-41A0-A574-41F428D11982}">
      <dsp:nvSpPr>
        <dsp:cNvPr id="0" name=""/>
        <dsp:cNvSpPr/>
      </dsp:nvSpPr>
      <dsp:spPr>
        <a:xfrm>
          <a:off x="0" y="4322417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BC6E00-771A-4A79-B551-D2C9B310E257}">
      <dsp:nvSpPr>
        <dsp:cNvPr id="0" name=""/>
        <dsp:cNvSpPr/>
      </dsp:nvSpPr>
      <dsp:spPr>
        <a:xfrm>
          <a:off x="209180" y="4478006"/>
          <a:ext cx="380328" cy="3803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09260-3A23-4877-94AB-2AB32ADDB377}">
      <dsp:nvSpPr>
        <dsp:cNvPr id="0" name=""/>
        <dsp:cNvSpPr/>
      </dsp:nvSpPr>
      <dsp:spPr>
        <a:xfrm>
          <a:off x="798689" y="4322417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6. HPA Autoscaler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(optional)</a:t>
          </a:r>
        </a:p>
      </dsp:txBody>
      <dsp:txXfrm>
        <a:off x="798689" y="4322417"/>
        <a:ext cx="5502911" cy="691506"/>
      </dsp:txXfrm>
    </dsp:sp>
    <dsp:sp modelId="{D5585126-5E67-4C17-95E8-BB28673CCA8E}">
      <dsp:nvSpPr>
        <dsp:cNvPr id="0" name=""/>
        <dsp:cNvSpPr/>
      </dsp:nvSpPr>
      <dsp:spPr>
        <a:xfrm>
          <a:off x="0" y="5186800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AB2C0-4B4E-4A44-9B1C-AC5FF3ADD892}">
      <dsp:nvSpPr>
        <dsp:cNvPr id="0" name=""/>
        <dsp:cNvSpPr/>
      </dsp:nvSpPr>
      <dsp:spPr>
        <a:xfrm>
          <a:off x="209180" y="5342389"/>
          <a:ext cx="380328" cy="3803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C0976-7F1B-4B38-9ED4-B62B70CDC93C}">
      <dsp:nvSpPr>
        <dsp:cNvPr id="0" name=""/>
        <dsp:cNvSpPr/>
      </dsp:nvSpPr>
      <dsp:spPr>
        <a:xfrm>
          <a:off x="798689" y="5186800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7. Benchmarking</a:t>
          </a:r>
        </a:p>
      </dsp:txBody>
      <dsp:txXfrm>
        <a:off x="798689" y="5186800"/>
        <a:ext cx="5502911" cy="6915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BD727-7DD4-4F4B-AAEF-33368E1D48ED}">
      <dsp:nvSpPr>
        <dsp:cNvPr id="0" name=""/>
        <dsp:cNvSpPr/>
      </dsp:nvSpPr>
      <dsp:spPr>
        <a:xfrm>
          <a:off x="5817100" y="321670"/>
          <a:ext cx="1640495" cy="1640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Install &amp; start Minikube</a:t>
          </a:r>
        </a:p>
      </dsp:txBody>
      <dsp:txXfrm>
        <a:off x="5817100" y="321670"/>
        <a:ext cx="1640495" cy="1640495"/>
      </dsp:txXfrm>
    </dsp:sp>
    <dsp:sp modelId="{9DE3D02D-FE3E-4673-8979-73D0916AC2C7}">
      <dsp:nvSpPr>
        <dsp:cNvPr id="0" name=""/>
        <dsp:cNvSpPr/>
      </dsp:nvSpPr>
      <dsp:spPr>
        <a:xfrm>
          <a:off x="3318280" y="-1119"/>
          <a:ext cx="3879039" cy="3879039"/>
        </a:xfrm>
        <a:prstGeom prst="circularArrow">
          <a:avLst>
            <a:gd name="adj1" fmla="val 8247"/>
            <a:gd name="adj2" fmla="val 575976"/>
            <a:gd name="adj3" fmla="val 2964503"/>
            <a:gd name="adj4" fmla="val 51289"/>
            <a:gd name="adj5" fmla="val 962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D2B0E-D906-4D21-96D6-755CC5513D93}">
      <dsp:nvSpPr>
        <dsp:cNvPr id="0" name=""/>
        <dsp:cNvSpPr/>
      </dsp:nvSpPr>
      <dsp:spPr>
        <a:xfrm>
          <a:off x="4437552" y="2711117"/>
          <a:ext cx="1640495" cy="1640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Basic kubectl commands</a:t>
          </a:r>
        </a:p>
      </dsp:txBody>
      <dsp:txXfrm>
        <a:off x="4437552" y="2711117"/>
        <a:ext cx="1640495" cy="1640495"/>
      </dsp:txXfrm>
    </dsp:sp>
    <dsp:sp modelId="{CC34FB3C-A4B8-41AD-9F4B-A90FD5B2E175}">
      <dsp:nvSpPr>
        <dsp:cNvPr id="0" name=""/>
        <dsp:cNvSpPr/>
      </dsp:nvSpPr>
      <dsp:spPr>
        <a:xfrm>
          <a:off x="3318280" y="-1119"/>
          <a:ext cx="3879039" cy="3879039"/>
        </a:xfrm>
        <a:prstGeom prst="circularArrow">
          <a:avLst>
            <a:gd name="adj1" fmla="val 8247"/>
            <a:gd name="adj2" fmla="val 575976"/>
            <a:gd name="adj3" fmla="val 10172735"/>
            <a:gd name="adj4" fmla="val 7259522"/>
            <a:gd name="adj5" fmla="val 9621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A62C3-9AF9-495C-BF2C-A1E8164F9A0C}">
      <dsp:nvSpPr>
        <dsp:cNvPr id="0" name=""/>
        <dsp:cNvSpPr/>
      </dsp:nvSpPr>
      <dsp:spPr>
        <a:xfrm>
          <a:off x="3058004" y="321670"/>
          <a:ext cx="1640495" cy="1640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Cluster up and running locally</a:t>
          </a:r>
        </a:p>
      </dsp:txBody>
      <dsp:txXfrm>
        <a:off x="3058004" y="321670"/>
        <a:ext cx="1640495" cy="1640495"/>
      </dsp:txXfrm>
    </dsp:sp>
    <dsp:sp modelId="{6653177D-95AA-44CE-92C7-7E17B076F05F}">
      <dsp:nvSpPr>
        <dsp:cNvPr id="0" name=""/>
        <dsp:cNvSpPr/>
      </dsp:nvSpPr>
      <dsp:spPr>
        <a:xfrm>
          <a:off x="3318280" y="-1119"/>
          <a:ext cx="3879039" cy="3879039"/>
        </a:xfrm>
        <a:prstGeom prst="circularArrow">
          <a:avLst>
            <a:gd name="adj1" fmla="val 8247"/>
            <a:gd name="adj2" fmla="val 575976"/>
            <a:gd name="adj3" fmla="val 16857325"/>
            <a:gd name="adj4" fmla="val 14966699"/>
            <a:gd name="adj5" fmla="val 962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95320-3FC2-4B5F-A5FE-F3753662610C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5B588-C587-46EE-BECF-5FA3A5605DCF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Using Bitnami Helm chart with kraft.enabled=true</a:t>
          </a:r>
        </a:p>
      </dsp:txBody>
      <dsp:txXfrm>
        <a:off x="378614" y="886531"/>
        <a:ext cx="2810360" cy="1744948"/>
      </dsp:txXfrm>
    </dsp:sp>
    <dsp:sp modelId="{ABEA7C42-3C33-4168-9A48-C5017EEAAD43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04E1C-773F-4F20-8057-C6B1C7B62171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Simpler, faster, and production-ready deployment</a:t>
          </a:r>
        </a:p>
      </dsp:txBody>
      <dsp:txXfrm>
        <a:off x="3946203" y="886531"/>
        <a:ext cx="2810360" cy="1744948"/>
      </dsp:txXfrm>
    </dsp:sp>
    <dsp:sp modelId="{D9F9F452-6194-4A2A-BAB0-27A32D578504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B511A2-CC86-4AA7-B737-CA24200A3265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helm install kafka bitnami/kafka --set kraft.enabled=true</a:t>
          </a:r>
        </a:p>
      </dsp:txBody>
      <dsp:txXfrm>
        <a:off x="7513791" y="886531"/>
        <a:ext cx="2810360" cy="174494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742ED0-E449-4855-9578-5E6BDB9CC02A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DB0F5-DA69-4059-8E72-0B62FC15588C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Kafka producer in Go</a:t>
          </a:r>
        </a:p>
      </dsp:txBody>
      <dsp:txXfrm>
        <a:off x="378614" y="886531"/>
        <a:ext cx="2810360" cy="1744948"/>
      </dsp:txXfrm>
    </dsp:sp>
    <dsp:sp modelId="{49F3A990-AEA5-4834-8E82-D7DC8A6EC923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CF8A8-A32D-45B5-BBA9-C7778D9640A7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Sends JSON messages to dummy-data topic</a:t>
          </a:r>
        </a:p>
      </dsp:txBody>
      <dsp:txXfrm>
        <a:off x="3946203" y="886531"/>
        <a:ext cx="2810360" cy="1744948"/>
      </dsp:txXfrm>
    </dsp:sp>
    <dsp:sp modelId="{59D257D6-D788-4CEE-ADE1-523C8F7B090F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11FBAF-39B6-43D5-A9DB-56FD99093070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Tunable message rate (via sleep interval)</a:t>
          </a:r>
        </a:p>
      </dsp:txBody>
      <dsp:txXfrm>
        <a:off x="7513791" y="886531"/>
        <a:ext cx="2810360" cy="17449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CFC9D-0BF4-4A36-BF04-4CA0DD9B7255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421E5-8E84-45AB-A2B2-B7B073F80E1E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Kafka consumer</a:t>
          </a:r>
        </a:p>
      </dsp:txBody>
      <dsp:txXfrm>
        <a:off x="284635" y="1070626"/>
        <a:ext cx="2090204" cy="1297804"/>
      </dsp:txXfrm>
    </dsp:sp>
    <dsp:sp modelId="{23F268DE-C6D0-4BFB-94A0-7D73AF9B5B58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C0E3C-DE89-401E-81A2-1744DFB6B4E7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Transforms message into MongoDB bson.M</a:t>
          </a:r>
        </a:p>
      </dsp:txBody>
      <dsp:txXfrm>
        <a:off x="2938029" y="1070626"/>
        <a:ext cx="2090204" cy="1297804"/>
      </dsp:txXfrm>
    </dsp:sp>
    <dsp:sp modelId="{1499CEED-9642-4858-B2C5-F4C6FE9F66BB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33EA3F-23BD-4A95-9373-E86906DDF6AD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Inserts into MongoDB etl_db.data collection</a:t>
          </a:r>
        </a:p>
      </dsp:txBody>
      <dsp:txXfrm>
        <a:off x="5591423" y="1070626"/>
        <a:ext cx="2090204" cy="1297804"/>
      </dsp:txXfrm>
    </dsp:sp>
    <dsp:sp modelId="{9682744F-7F90-40C3-85B6-0B931E46A37F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53A3D-498A-4F3B-9081-0BD3EEBE78E2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Production-ready concurrency possible</a:t>
          </a:r>
        </a:p>
      </dsp:txBody>
      <dsp:txXfrm>
        <a:off x="8244817" y="1070626"/>
        <a:ext cx="2090204" cy="12978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F69F5-694A-4863-B31E-25308865D3B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4A3C3-E17C-4F64-A356-4658F0590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0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 everyone, I’m Rahul S. Patil, and today I’ll be walking you through a developer’s practical approach to building high-performance data pipelines using Go and Kubernetes. This talk is based on real-world experimentation, and everything I show today is reproducible via a public GitHub repo.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5113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265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9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28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381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677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296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57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1200"/>
              </a:spcAft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data pipeline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is a set of processes that ingest, process, transform, and store data efficiently. Common components include: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Data Ingestion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– Collecting raw data from different sources.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Processing &amp; Transformation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– Cleaning, filtering, and processing data.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Storage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– Saving processed data in databases or cloud storage.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Serving &amp; Visualization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– Making data available for analytics, dashboards, or other applications.</a:t>
            </a:r>
          </a:p>
          <a:p>
            <a:pPr algn="l">
              <a:spcAft>
                <a:spcPts val="1200"/>
              </a:spcAft>
            </a:pPr>
            <a:b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Modern data pipelines should be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scalable, resilient, </a:t>
            </a: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and fault-tolerant</a:t>
            </a:r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990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We need </a:t>
            </a:r>
            <a:r>
              <a:rPr lang="en-US" b="1" dirty="0"/>
              <a:t>High-Performance Data Pipelines</a:t>
            </a:r>
            <a:r>
              <a:rPr lang="en-US" dirty="0"/>
              <a:t> because modern applications generate </a:t>
            </a:r>
            <a:r>
              <a:rPr lang="en-US" b="1" dirty="0"/>
              <a:t>massive volumes of data</a:t>
            </a:r>
            <a:r>
              <a:rPr lang="en-US" dirty="0"/>
              <a:t> in real time, and we must process, analyze, and act on this data </a:t>
            </a:r>
            <a:r>
              <a:rPr lang="en-US" b="1" dirty="0"/>
              <a:t>quickly and efficiently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Here’s why they are essential: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Real-Time Insights</a:t>
            </a:r>
            <a:r>
              <a:rPr lang="en-US" dirty="0"/>
              <a:t>: Fast pipelines enable instant decision-making (e.g., fraud detection, recommendation systems).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Scalability</a:t>
            </a:r>
            <a:r>
              <a:rPr lang="en-US" dirty="0"/>
              <a:t>: They can handle increasing loads without becoming a bottleneck.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Reliability</a:t>
            </a:r>
            <a:r>
              <a:rPr lang="en-US" dirty="0"/>
              <a:t>: High-performance ensures minimal data loss and consistent throughput under pressure.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Cost Efficiency</a:t>
            </a:r>
            <a:r>
              <a:rPr lang="en-US" dirty="0"/>
              <a:t>: Optimized pipelines reduce infrastructure overhead and resource consumption.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Better User Experience</a:t>
            </a:r>
            <a:r>
              <a:rPr lang="en-US" dirty="0"/>
              <a:t>: Faster data processing means responsive systems and timely outputs for users.</a:t>
            </a:r>
          </a:p>
          <a:p>
            <a:endParaRPr lang="en-US" dirty="0"/>
          </a:p>
          <a:p>
            <a:r>
              <a:rPr lang="en-US" dirty="0"/>
              <a:t>In short: They power </a:t>
            </a:r>
            <a:r>
              <a:rPr lang="en-US" b="1" dirty="0"/>
              <a:t>modern, data-driven systems</a:t>
            </a:r>
            <a:r>
              <a:rPr lang="en-US" dirty="0"/>
              <a:t> where </a:t>
            </a:r>
            <a:r>
              <a:rPr lang="en-US" b="1" dirty="0"/>
              <a:t>speed, scale, and accuracy</a:t>
            </a:r>
            <a:r>
              <a:rPr lang="en-US" dirty="0"/>
              <a:t> are non-negotiable.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session I am going to walk you through the process of building and deploying a sample data pipeline for cloud native distributed applications.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932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tech stack I have chosen for this pipeline is:</a:t>
            </a:r>
            <a:br>
              <a:rPr lang="en-IN" dirty="0"/>
            </a:br>
            <a:r>
              <a:rPr lang="en-IN" dirty="0"/>
              <a:t>Go: </a:t>
            </a:r>
          </a:p>
          <a:p>
            <a:r>
              <a:rPr lang="en-IN" dirty="0"/>
              <a:t>Kafka:</a:t>
            </a:r>
          </a:p>
          <a:p>
            <a:r>
              <a:rPr lang="en-IN" dirty="0"/>
              <a:t>MongoDB:</a:t>
            </a:r>
            <a:br>
              <a:rPr lang="en-IN" dirty="0"/>
            </a:br>
            <a:r>
              <a:rPr lang="en-IN" dirty="0"/>
              <a:t>Kubernetes: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665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613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4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886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4A3C3-E17C-4F64-A356-4658F0590B21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683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6.jpe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documentation/#kraft" TargetMode="External"/><Relationship Id="rId2" Type="http://schemas.openxmlformats.org/officeDocument/2006/relationships/hyperlink" Target="https://github.com/rahulsidpatil/go-k8s-data-pipeli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ngodb.com/docs/kubernetes-operator/current/" TargetMode="External"/><Relationship Id="rId5" Type="http://schemas.openxmlformats.org/officeDocument/2006/relationships/hyperlink" Target="https://go.dev/doc/effective_go#concurrency" TargetMode="External"/><Relationship Id="rId4" Type="http://schemas.openxmlformats.org/officeDocument/2006/relationships/hyperlink" Target="https://kubernetes.io/doc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a blue and green corrugated pipe&#10;&#10;AI-generated content may be incorrect.">
            <a:extLst>
              <a:ext uri="{FF2B5EF4-FFF2-40B4-BE49-F238E27FC236}">
                <a16:creationId xmlns:a16="http://schemas.microsoft.com/office/drawing/2014/main" id="{D63AA4D0-1A0A-6BD3-7BE6-A151A4FEAD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697" r="23298" b="1394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Building High-Performance Data Pipelines with Go and 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A Developer’s Practical Approach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Rahul Sid Patil</a:t>
            </a:r>
          </a:p>
          <a:p>
            <a:pPr algn="l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16767F7D-60A1-40D9-3760-D12EF811B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16"/>
    </mc:Choice>
    <mc:Fallback>
      <p:transition spd="slow" advTm="22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/>
              <a:t>Dummy Data Generator (Go)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6A7191-B9AB-3071-34F3-1740DAAC9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371767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IN" sz="4800"/>
              <a:t>ETL Application in Go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7022E9-A9A0-6F09-924B-FE8631E35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617478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F04474-AAF3-0524-9A04-9590D12C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714" r="9091" b="1767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MongoDB Deployment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793E4F-3A25-A718-8242-3A93C6ED05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505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7BFCEB-55A3-A547-C59C-E4C4FE59B3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1" b="2071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Autoscaling ETL App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BF24CE-1092-E6CF-4CCB-F58D30229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02269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3D023D-31BE-9C06-9575-CE3587C8B1E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604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Live Demo (5 mins)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AE23EB-8864-2DCB-8916-8FD23448F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3037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C6423-B2CA-7EEE-A313-5B5C2A16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1: Start Minikube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4" name="1.Start-minikube">
            <a:hlinkClick r:id="" action="ppaction://media"/>
            <a:extLst>
              <a:ext uri="{FF2B5EF4-FFF2-40B4-BE49-F238E27FC236}">
                <a16:creationId xmlns:a16="http://schemas.microsoft.com/office/drawing/2014/main" id="{84CA101F-CB6A-6495-6F63-659DC016A4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231494"/>
            <a:ext cx="12188952" cy="54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0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4044D-4160-D379-5BB8-36D1BA43A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47BF91-29FD-3A8C-3929-FBE69616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2: Verify Minikube</a:t>
            </a:r>
          </a:p>
        </p:txBody>
      </p:sp>
      <p:pic>
        <p:nvPicPr>
          <p:cNvPr id="4" name="2.verify-minikube">
            <a:hlinkClick r:id="" action="ppaction://media"/>
            <a:extLst>
              <a:ext uri="{FF2B5EF4-FFF2-40B4-BE49-F238E27FC236}">
                <a16:creationId xmlns:a16="http://schemas.microsoft.com/office/drawing/2014/main" id="{F409F5BF-62A2-6F9F-DCC7-40B4AB6086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951" cy="51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1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DDD214-796B-F5BE-8F85-16BA8BD7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55A45-6A91-40ED-1C3C-905F7922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3: Verify Minikube k8s cluster</a:t>
            </a:r>
          </a:p>
        </p:txBody>
      </p:sp>
      <p:pic>
        <p:nvPicPr>
          <p:cNvPr id="4" name="3.verify-minikube-k8s-cluster">
            <a:hlinkClick r:id="" action="ppaction://media"/>
            <a:extLst>
              <a:ext uri="{FF2B5EF4-FFF2-40B4-BE49-F238E27FC236}">
                <a16:creationId xmlns:a16="http://schemas.microsoft.com/office/drawing/2014/main" id="{1A52BCEB-E8BB-7BF6-26A2-7D2EB00A9B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23" y="0"/>
            <a:ext cx="12107928" cy="51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5706C4-6A1C-37C3-8B9C-A9F422038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9CEB9-1AA1-1AC0-C53C-466984B7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4: Launch Minikube k8s Dashboard</a:t>
            </a:r>
          </a:p>
        </p:txBody>
      </p:sp>
      <p:pic>
        <p:nvPicPr>
          <p:cNvPr id="4" name="4.launch-minikube-k8s-dashboard">
            <a:hlinkClick r:id="" action="ppaction://media"/>
            <a:extLst>
              <a:ext uri="{FF2B5EF4-FFF2-40B4-BE49-F238E27FC236}">
                <a16:creationId xmlns:a16="http://schemas.microsoft.com/office/drawing/2014/main" id="{31A66866-D03B-3931-4F4F-14FF439A73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51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3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DBEF-7FC0-7386-CE91-2D89B339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C81AC-C626-1D7B-B969-2D2818BF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5: Install &amp; Test Kafkak cluster in kraft mode</a:t>
            </a:r>
          </a:p>
        </p:txBody>
      </p:sp>
      <p:pic>
        <p:nvPicPr>
          <p:cNvPr id="4" name="5.install-n-test-kafka">
            <a:hlinkClick r:id="" action="ppaction://media"/>
            <a:extLst>
              <a:ext uri="{FF2B5EF4-FFF2-40B4-BE49-F238E27FC236}">
                <a16:creationId xmlns:a16="http://schemas.microsoft.com/office/drawing/2014/main" id="{CBF95FA4-3108-7DCB-10AB-C885ADA5A5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88950" cy="51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6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07002"/>
            <a:ext cx="4368602" cy="670645"/>
          </a:xfrm>
        </p:spPr>
        <p:txBody>
          <a:bodyPr anchor="b">
            <a:normAutofit fontScale="90000"/>
          </a:bodyPr>
          <a:lstStyle/>
          <a:p>
            <a:r>
              <a:rPr lang="en-IN" sz="5400" b="1" dirty="0"/>
              <a:t>About Me</a:t>
            </a:r>
          </a:p>
        </p:txBody>
      </p:sp>
      <p:sp>
        <p:nvSpPr>
          <p:cNvPr id="205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rahul sid patil">
            <a:extLst>
              <a:ext uri="{FF2B5EF4-FFF2-40B4-BE49-F238E27FC236}">
                <a16:creationId xmlns:a16="http://schemas.microsoft.com/office/drawing/2014/main" id="{D316D568-D3EF-0106-1B80-2151CE826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>
            <a:fillRect/>
          </a:stretch>
        </p:blipFill>
        <p:spPr bwMode="auto">
          <a:xfrm>
            <a:off x="6096000" y="10"/>
            <a:ext cx="6094477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1056B33D-D801-A054-7061-991783C45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879716"/>
              </p:ext>
            </p:extLst>
          </p:nvPr>
        </p:nvGraphicFramePr>
        <p:xfrm>
          <a:off x="640080" y="884650"/>
          <a:ext cx="5119275" cy="5866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D7F0A-5B62-FFF2-8001-6051C006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83BB3-7CA3-507A-D5CC-8851C341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6: Install mongo-db and initialize DB</a:t>
            </a:r>
          </a:p>
        </p:txBody>
      </p:sp>
      <p:pic>
        <p:nvPicPr>
          <p:cNvPr id="4" name="6.install-mongo-db">
            <a:hlinkClick r:id="" action="ppaction://media"/>
            <a:extLst>
              <a:ext uri="{FF2B5EF4-FFF2-40B4-BE49-F238E27FC236}">
                <a16:creationId xmlns:a16="http://schemas.microsoft.com/office/drawing/2014/main" id="{E1E8B328-250E-A093-E947-64FE9BF5F8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951" cy="51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6D6C08-BB0C-1711-A750-D5DD165E0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2B951-CDFF-ED40-7E94-A21CA5A3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7: Build, Deploy &amp; Verify Dummy Data Generator</a:t>
            </a:r>
          </a:p>
        </p:txBody>
      </p:sp>
      <p:pic>
        <p:nvPicPr>
          <p:cNvPr id="4" name="7.install-dummy-data-producer">
            <a:hlinkClick r:id="" action="ppaction://media"/>
            <a:extLst>
              <a:ext uri="{FF2B5EF4-FFF2-40B4-BE49-F238E27FC236}">
                <a16:creationId xmlns:a16="http://schemas.microsoft.com/office/drawing/2014/main" id="{1F18EAA1-7DF2-B91B-3E79-8AC10F2E6D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88950" cy="51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C5466-9AC9-1579-D23B-D27BF6D55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1F2E6-36D4-65DB-0CB3-13565463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8: Build, Deploy &amp; Verify etl-consumer</a:t>
            </a:r>
          </a:p>
        </p:txBody>
      </p:sp>
      <p:pic>
        <p:nvPicPr>
          <p:cNvPr id="4" name="8.install-etl-consumer">
            <a:hlinkClick r:id="" action="ppaction://media"/>
            <a:extLst>
              <a:ext uri="{FF2B5EF4-FFF2-40B4-BE49-F238E27FC236}">
                <a16:creationId xmlns:a16="http://schemas.microsoft.com/office/drawing/2014/main" id="{A3C41AF2-504F-0F4D-49ED-BADA2F82C32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88950" cy="51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0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C5466-9AC9-1579-D23B-D27BF6D55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E1F2E6-36D4-65DB-0CB3-135654632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HPA in Action</a:t>
            </a:r>
          </a:p>
        </p:txBody>
      </p:sp>
      <p:pic>
        <p:nvPicPr>
          <p:cNvPr id="6" name="hpa-in-action">
            <a:hlinkClick r:id="" action="ppaction://media"/>
            <a:extLst>
              <a:ext uri="{FF2B5EF4-FFF2-40B4-BE49-F238E27FC236}">
                <a16:creationId xmlns:a16="http://schemas.microsoft.com/office/drawing/2014/main" id="{F7020E61-F1B6-8C38-5A29-DEC1BE2535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51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7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IN" sz="4000">
                <a:solidFill>
                  <a:srgbClr val="FFFFFF"/>
                </a:solidFill>
              </a:rPr>
              <a:t>Benchmarking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CE92B-86A0-6C1B-95C2-B9AE77B5D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📊 Benchmark Results: Go + Kafka + MongoDB (60 seconds)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/>
          </a:p>
          <a:p>
            <a:pPr>
              <a:buFont typeface="Wingdings" panose="05000000000000000000" pitchFamily="2" charset="2"/>
              <a:buChar char="Ø"/>
            </a:pPr>
            <a:endParaRPr lang="en-IN"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397" y="58677"/>
            <a:ext cx="49596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Benchmark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8534" y="1747077"/>
            <a:ext cx="6033907" cy="3937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Producer → Kafka Throughput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Messages Sent: 1000	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Average Rate: ~950 </a:t>
            </a:r>
            <a:r>
              <a:rPr lang="en-US" sz="1400" dirty="0" err="1"/>
              <a:t>msgs</a:t>
            </a:r>
            <a:r>
              <a:rPr lang="en-US" sz="1400" dirty="0"/>
              <a:t>/sec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Duration: ~1.1 sec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Kafka → MongoDB ETL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Consumer Lag: 0 (fully consumed)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Inserted Docs: 1000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Insertion Time: ~1.5 sec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Observations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End-to-end latency ≈ 30–50ms under burst load.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 message drops observed.	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MongoDB write throughput consistent with producer rate.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764276"/>
              </p:ext>
            </p:extLst>
          </p:nvPr>
        </p:nvGraphicFramePr>
        <p:xfrm>
          <a:off x="6512442" y="593075"/>
          <a:ext cx="5201024" cy="5258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036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6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0780">
                <a:tc>
                  <a:txBody>
                    <a:bodyPr/>
                    <a:lstStyle/>
                    <a:p>
                      <a:r>
                        <a:rPr lang="en-IN" sz="2300" b="1">
                          <a:solidFill>
                            <a:srgbClr val="FFFFFF"/>
                          </a:solidFill>
                        </a:rPr>
                        <a:t>Pod</a:t>
                      </a:r>
                    </a:p>
                  </a:txBody>
                  <a:tcPr marL="324712" marR="194827" marT="194827" marB="19482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 b="1">
                          <a:solidFill>
                            <a:srgbClr val="FFFFFF"/>
                          </a:solidFill>
                        </a:rPr>
                        <a:t>CPU (m)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 b="1">
                          <a:solidFill>
                            <a:srgbClr val="FFFFFF"/>
                          </a:solidFill>
                        </a:rPr>
                        <a:t>Memory (MiB)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780"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dummy-producer</a:t>
                      </a:r>
                    </a:p>
                  </a:txBody>
                  <a:tcPr marL="324712" marR="194827" marT="194827" marB="19482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120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70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780"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etl-consumer</a:t>
                      </a:r>
                    </a:p>
                  </a:txBody>
                  <a:tcPr marL="324712" marR="194827" marT="194827" marB="194827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160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95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780"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kafka-controller-0</a:t>
                      </a:r>
                    </a:p>
                  </a:txBody>
                  <a:tcPr marL="324712" marR="194827" marT="194827" marB="19482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300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250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978"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mongodb</a:t>
                      </a:r>
                    </a:p>
                  </a:txBody>
                  <a:tcPr marL="324712" marR="194827" marT="194827" marB="194827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110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3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130</a:t>
                      </a:r>
                    </a:p>
                  </a:txBody>
                  <a:tcPr marL="324712" marR="194827" marT="194827" marB="19482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N" sz="5200"/>
              <a:t>Key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6C4833-0808-5397-15D1-6E2DF48644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5779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E33FFFF8-2D9E-93C6-37F2-8E19F68C21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7299" r="9091" b="609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What's Next?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F7A812-91F3-DE88-685C-6566F8C80C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2575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/>
              <a:t>Useful Material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IN" sz="2200"/>
              <a:t>- GitHub Repo: </a:t>
            </a:r>
            <a:r>
              <a:rPr lang="en-IN" sz="2200">
                <a:hlinkClick r:id="rId2"/>
              </a:rPr>
              <a:t>https://github.com/rahulsidpatil/go-k8s-data-pipeline</a:t>
            </a:r>
            <a:endParaRPr lang="en-IN" sz="2200"/>
          </a:p>
          <a:p>
            <a:r>
              <a:rPr lang="en-IN" sz="2200"/>
              <a:t>- Kafka on KRaft: </a:t>
            </a:r>
            <a:r>
              <a:rPr lang="en-IN" sz="2200">
                <a:hlinkClick r:id="rId3"/>
              </a:rPr>
              <a:t>https://kafka.apache.org/documentation/#kraft</a:t>
            </a:r>
            <a:endParaRPr lang="en-IN" sz="2200"/>
          </a:p>
          <a:p>
            <a:r>
              <a:rPr lang="en-IN" sz="2200"/>
              <a:t>- Kubernetes Docs: </a:t>
            </a:r>
            <a:r>
              <a:rPr lang="en-IN" sz="2200">
                <a:hlinkClick r:id="rId4"/>
              </a:rPr>
              <a:t>https://kubernetes.io/docs/</a:t>
            </a:r>
            <a:endParaRPr lang="en-IN" sz="2200"/>
          </a:p>
          <a:p>
            <a:r>
              <a:rPr lang="en-IN" sz="2200"/>
              <a:t>- Go Concurrency: </a:t>
            </a:r>
            <a:r>
              <a:rPr lang="en-IN" sz="2200">
                <a:hlinkClick r:id="rId5"/>
              </a:rPr>
              <a:t>https://go.dev/doc/effective_go#concurrency</a:t>
            </a:r>
            <a:endParaRPr lang="en-IN" sz="2200"/>
          </a:p>
          <a:p>
            <a:r>
              <a:rPr lang="en-IN" sz="2200"/>
              <a:t>- MongoDB on K8s: </a:t>
            </a:r>
            <a:r>
              <a:rPr lang="en-IN" sz="2200">
                <a:hlinkClick r:id="rId6"/>
              </a:rPr>
              <a:t>https://www.mongodb.com/docs/kubernetes-operator/current/</a:t>
            </a:r>
            <a:endParaRPr lang="en-IN"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Frequently Asked Questions (FAQ)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0864FE-0FC1-9AA8-FB46-4373F5402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140068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IN" sz="5400"/>
              <a:t>What is a Data Pipeline?</a:t>
            </a: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741A0A55-8A4E-4486-E0F1-A5F824C89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723516"/>
              </p:ext>
            </p:extLst>
          </p:nvPr>
        </p:nvGraphicFramePr>
        <p:xfrm>
          <a:off x="5355402" y="1070801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C60C8-2C13-79E4-30EC-1C37C136B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754CD-58C8-945D-74F9-7EE9091FD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Frequently Asked Questions (FAQ)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B21032-C099-43B2-2356-595B31681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94309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1550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D8EE9-3967-8202-3261-F5CFCE08A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830B8-0C0A-5371-1973-67C0E24C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Frequently Asked Questions (FAQ)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5F1A12-0B10-B6D1-CB45-A2FED6582F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91214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461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60A6E-9E3A-4042-EEC0-3891E1B75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D07824-45F7-232D-00D2-7950AF6F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Frequently Asked Questions (FAQ)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AB56F49-4CE9-E44E-8B0B-12CF49D9E6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95125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5895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IN" sz="6600"/>
              <a:t>Q&amp;A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CC4A9F-8272-8F3D-C8A1-D5753D51A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r>
              <a:rPr lang="en-IN"/>
              <a:t>Thank You!!</a:t>
            </a:r>
          </a:p>
        </p:txBody>
      </p:sp>
      <p:sp>
        <p:nvSpPr>
          <p:cNvPr id="7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B5ED1E8A-989E-4EB7-618F-D09A2948C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124F4-FAD6-C1DD-1819-91BAA4AB3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B7222-73F6-27E9-C529-FD9EDC76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IN" sz="4800"/>
              <a:t>Why High-Performance Data Pipelines?</a:t>
            </a:r>
          </a:p>
        </p:txBody>
      </p:sp>
      <p:graphicFrame>
        <p:nvGraphicFramePr>
          <p:cNvPr id="34" name="Content Placeholder 3">
            <a:extLst>
              <a:ext uri="{FF2B5EF4-FFF2-40B4-BE49-F238E27FC236}">
                <a16:creationId xmlns:a16="http://schemas.microsoft.com/office/drawing/2014/main" id="{3A3B97E4-0E49-2952-C67A-B7E3090F1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06224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600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sz="5400"/>
              <a:t>Tech Stack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1DB991-3859-34FE-CA9A-C1E9CB0A1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840656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9902B-9A78-5A17-E039-AC840248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6114DD-564E-2D08-CB5B-231B9F6C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</a:rPr>
              <a:t>Pipeline Architecture</a:t>
            </a:r>
          </a:p>
        </p:txBody>
      </p:sp>
      <p:pic>
        <p:nvPicPr>
          <p:cNvPr id="7" name="Picture 6" descr="A diagram of a computer software&#10;&#10;AI-generated content may be incorrect.">
            <a:extLst>
              <a:ext uri="{FF2B5EF4-FFF2-40B4-BE49-F238E27FC236}">
                <a16:creationId xmlns:a16="http://schemas.microsoft.com/office/drawing/2014/main" id="{1A1FE47C-A3B1-5948-BB93-6AC10E7A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95" b="26239"/>
          <a:stretch>
            <a:fillRect/>
          </a:stretch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3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</a:rPr>
              <a:t>Step-by-Step Plan (Overview)</a:t>
            </a:r>
          </a:p>
        </p:txBody>
      </p: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4250B6-0807-FA98-F730-12AC8A4EF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415658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IN" sz="5200"/>
              <a:t>Setting Up Minikube (K8s)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BB966B-FC1D-83AA-AEE3-D97185DC73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06424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800"/>
              <a:t>Modern Kafka (KRaft Mode) on Kubernetes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65384-EE33-5535-2683-E74F72302C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25734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go-k8s-data-pipeline</Template>
  <TotalTime>2580</TotalTime>
  <Words>1312</Words>
  <Application>Microsoft Office PowerPoint</Application>
  <PresentationFormat>Widescreen</PresentationFormat>
  <Paragraphs>186</Paragraphs>
  <Slides>33</Slides>
  <Notes>15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-apple-system</vt:lpstr>
      <vt:lpstr>Aptos</vt:lpstr>
      <vt:lpstr>Arial</vt:lpstr>
      <vt:lpstr>Calibri</vt:lpstr>
      <vt:lpstr>Cambria</vt:lpstr>
      <vt:lpstr>Wingdings</vt:lpstr>
      <vt:lpstr>Office Theme</vt:lpstr>
      <vt:lpstr>Building High-Performance Data Pipelines with Go and Kubernetes</vt:lpstr>
      <vt:lpstr>About Me</vt:lpstr>
      <vt:lpstr>What is a Data Pipeline?</vt:lpstr>
      <vt:lpstr>Why High-Performance Data Pipelines?</vt:lpstr>
      <vt:lpstr>Tech Stack Overview</vt:lpstr>
      <vt:lpstr>Pipeline Architecture</vt:lpstr>
      <vt:lpstr>Step-by-Step Plan (Overview)</vt:lpstr>
      <vt:lpstr>Setting Up Minikube (K8s)</vt:lpstr>
      <vt:lpstr>Modern Kafka (KRaft Mode) on Kubernetes</vt:lpstr>
      <vt:lpstr>Dummy Data Generator (Go)</vt:lpstr>
      <vt:lpstr>ETL Application in Go</vt:lpstr>
      <vt:lpstr>MongoDB Deployment</vt:lpstr>
      <vt:lpstr>Autoscaling ETL App</vt:lpstr>
      <vt:lpstr>Live Demo (5 mins)</vt:lpstr>
      <vt:lpstr>Step 1: Start Minikube </vt:lpstr>
      <vt:lpstr>Step 2: Verify Minikube</vt:lpstr>
      <vt:lpstr>Step 3: Verify Minikube k8s cluster</vt:lpstr>
      <vt:lpstr>Step 4: Launch Minikube k8s Dashboard</vt:lpstr>
      <vt:lpstr>Step 5: Install &amp; Test Kafkak cluster in kraft mode</vt:lpstr>
      <vt:lpstr>Step 6: Install mongo-db and initialize DB</vt:lpstr>
      <vt:lpstr>Step 7: Build, Deploy &amp; Verify Dummy Data Generator</vt:lpstr>
      <vt:lpstr>Step 8: Build, Deploy &amp; Verify etl-consumer</vt:lpstr>
      <vt:lpstr>HPA in Action</vt:lpstr>
      <vt:lpstr>Benchmarking</vt:lpstr>
      <vt:lpstr>Sample Benchmark Results</vt:lpstr>
      <vt:lpstr>Key Takeaways</vt:lpstr>
      <vt:lpstr>What's Next?</vt:lpstr>
      <vt:lpstr>Useful Material</vt:lpstr>
      <vt:lpstr>Frequently Asked Questions (FAQ)</vt:lpstr>
      <vt:lpstr>Frequently Asked Questions (FAQ)</vt:lpstr>
      <vt:lpstr>Frequently Asked Questions (FAQ)</vt:lpstr>
      <vt:lpstr>Frequently Asked Questions (FAQ)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Rahul Patil1</dc:creator>
  <cp:keywords/>
  <dc:description>generated using python-pptx</dc:description>
  <cp:lastModifiedBy>Rahul Patil1</cp:lastModifiedBy>
  <cp:revision>96</cp:revision>
  <dcterms:created xsi:type="dcterms:W3CDTF">2013-01-27T09:14:16Z</dcterms:created>
  <dcterms:modified xsi:type="dcterms:W3CDTF">2025-06-11T09:43:37Z</dcterms:modified>
  <cp:category/>
</cp:coreProperties>
</file>